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image31.jpg" ContentType="image/jpeg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media/image35.jpg" ContentType="image/jpeg"/>
  <Override PartName="/ppt/notesSlides/notesSlide5.xml" ContentType="application/vnd.openxmlformats-officedocument.presentationml.notesSlide+xml"/>
  <Override PartName="/ppt/media/image37.jpg" ContentType="image/jpeg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275" r:id="rId3"/>
    <p:sldId id="298" r:id="rId4"/>
    <p:sldId id="257" r:id="rId5"/>
    <p:sldId id="301" r:id="rId6"/>
    <p:sldId id="259" r:id="rId7"/>
    <p:sldId id="260" r:id="rId8"/>
    <p:sldId id="276" r:id="rId9"/>
    <p:sldId id="278" r:id="rId10"/>
    <p:sldId id="300" r:id="rId11"/>
    <p:sldId id="299" r:id="rId12"/>
  </p:sldIdLst>
  <p:sldSz cx="20104100" cy="11309350"/>
  <p:notesSz cx="20104100" cy="113093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0C84F63-C5B9-4730-B4C1-3BFDF32B32D1}">
          <p14:sldIdLst>
            <p14:sldId id="256"/>
            <p14:sldId id="275"/>
            <p14:sldId id="298"/>
            <p14:sldId id="257"/>
            <p14:sldId id="301"/>
            <p14:sldId id="259"/>
            <p14:sldId id="260"/>
            <p14:sldId id="276"/>
            <p14:sldId id="278"/>
            <p14:sldId id="300"/>
            <p14:sldId id="299"/>
          </p14:sldIdLst>
        </p14:section>
        <p14:section name="Untitled Section" id="{CFDDF814-6BC3-4FF5-838F-3A1001750038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7F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0025" autoAdjust="0"/>
  </p:normalViewPr>
  <p:slideViewPr>
    <p:cSldViewPr>
      <p:cViewPr varScale="1">
        <p:scale>
          <a:sx n="37" d="100"/>
          <a:sy n="37" d="100"/>
        </p:scale>
        <p:origin x="1507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1387138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77B9A7-DAAB-4A59-B3A5-1C49E90D1D34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659563" y="1414463"/>
            <a:ext cx="6784975" cy="3816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2009775" y="5441950"/>
            <a:ext cx="16084550" cy="4454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1387138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31BF6E-4376-4990-A612-7F12FED5ED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466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1BF6E-4376-4990-A612-7F12FED5ED2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794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1BF6E-4376-4990-A612-7F12FED5ED2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3526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1BF6E-4376-4990-A612-7F12FED5ED2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6190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Get the young people to stand up in a line and give the first person a phrase.</a:t>
            </a:r>
          </a:p>
          <a:p>
            <a:endParaRPr lang="en-GB" dirty="0"/>
          </a:p>
          <a:p>
            <a:r>
              <a:rPr lang="en-GB" dirty="0"/>
              <a:t>They then must relay this to the person next to them which must will eventually reach the last person who will say out load what was said</a:t>
            </a:r>
          </a:p>
          <a:p>
            <a:endParaRPr lang="en-GB" dirty="0"/>
          </a:p>
          <a:p>
            <a:r>
              <a:rPr lang="en-GB" dirty="0"/>
              <a:t>The aim of this is to see how words can be twisted. This may be due to how a person heard/ their perspective on what has been said and although sometimes no harm is meant by this, it can cause a lot of conflict</a:t>
            </a:r>
          </a:p>
          <a:p>
            <a:endParaRPr lang="en-GB" dirty="0"/>
          </a:p>
          <a:p>
            <a:r>
              <a:rPr lang="en-GB" dirty="0"/>
              <a:t>Communication is key!!!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31BF6E-4376-4990-A612-7F12FED5ED2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7646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can be done as a class, get them</a:t>
            </a:r>
            <a:r>
              <a:rPr lang="en-GB" baseline="0" dirty="0"/>
              <a:t> to go round and say something to put on the gingerbread</a:t>
            </a:r>
          </a:p>
          <a:p>
            <a:endParaRPr lang="en-GB" baseline="0" dirty="0"/>
          </a:p>
          <a:p>
            <a:r>
              <a:rPr lang="en-GB" baseline="0" dirty="0"/>
              <a:t>It is important to highlight that even though we identify negatives, we remain in these relationships… why?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1BF6E-4376-4990-A612-7F12FED5ED2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6576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Why do we sometimes forget our boundaries… are we worried about managing any conflict that might come from saying ‘these are my boundaries’</a:t>
            </a:r>
          </a:p>
          <a:p>
            <a:endParaRPr lang="en-US" baseline="0" dirty="0"/>
          </a:p>
          <a:p>
            <a:r>
              <a:rPr lang="en-US" baseline="0" dirty="0"/>
              <a:t>Avoidance - Some people will avoid conflict at all costs this can be both positive and negative depending on the situation</a:t>
            </a:r>
          </a:p>
          <a:p>
            <a:r>
              <a:rPr lang="en-US" baseline="0" dirty="0"/>
              <a:t>Accommodating - 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would be putting the concerns of others before your own. This style usually takes place when you simply give in or are persuaded to give in.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Compromise – Both people will come to an agreement whether they agree or agree to disagree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Collaborating – working together to suit the needs of both of those involved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Competing – Standing up for what is right, your morals and beliefs</a:t>
            </a:r>
          </a:p>
          <a:p>
            <a:endParaRPr lang="en-GB" sz="1200" b="0" i="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 conflict should ever involve Violence in any form</a:t>
            </a:r>
            <a:endParaRPr lang="en-US" baseline="0" dirty="0"/>
          </a:p>
          <a:p>
            <a:endParaRPr lang="en-US" baseline="0" dirty="0"/>
          </a:p>
          <a:p>
            <a:endParaRPr lang="en-US" baseline="0" dirty="0"/>
          </a:p>
          <a:p>
            <a:endParaRPr lang="en-US" baseline="0" dirty="0"/>
          </a:p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1BF6E-4376-4990-A612-7F12FED5ED2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5531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1BF6E-4376-4990-A612-7F12FED5ED2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2455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PEACE – In life we will always come up against people that we will not always get along with, they will have difference of opinions, different values, their own views and perceptions.</a:t>
            </a:r>
          </a:p>
          <a:p>
            <a:endParaRPr lang="en-GB" dirty="0"/>
          </a:p>
          <a:p>
            <a:r>
              <a:rPr lang="en-GB" dirty="0"/>
              <a:t>This is okay, however we need to be mindful and respect one another and ensure that there is always peace.</a:t>
            </a:r>
          </a:p>
          <a:p>
            <a:endParaRPr lang="en-GB" dirty="0"/>
          </a:p>
          <a:p>
            <a:r>
              <a:rPr lang="en-GB" dirty="0"/>
              <a:t>There are two types of peace, there is negative peace which means agreeing to disagree and move forward from this.</a:t>
            </a:r>
          </a:p>
          <a:p>
            <a:endParaRPr lang="en-GB" dirty="0"/>
          </a:p>
          <a:p>
            <a:r>
              <a:rPr lang="en-GB" dirty="0"/>
              <a:t>Positive peace is about agreeing and moving on.</a:t>
            </a:r>
          </a:p>
          <a:p>
            <a:endParaRPr lang="en-GB" dirty="0"/>
          </a:p>
          <a:p>
            <a:r>
              <a:rPr lang="en-GB" dirty="0"/>
              <a:t>In order to achieve this the key words are – RESPECT, COMMUNICATION and UNDERSTANDING.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31BF6E-4376-4990-A612-7F12FED5ED2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8795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Understanding you boundaries and limits – if you are having a disagreement with someone and you know that it might turn nasty, know your own boundaries and walk away from a situation, do not raise your voice with someone who is shouting over you.</a:t>
            </a:r>
          </a:p>
          <a:p>
            <a:endParaRPr lang="en-US" dirty="0"/>
          </a:p>
          <a:p>
            <a:r>
              <a:rPr lang="en-US" dirty="0"/>
              <a:t>Health arguments are about listening to one another, understanding you might have difference of opinions and respecting them as a person. Negative peace would to agree to disagree. </a:t>
            </a:r>
          </a:p>
          <a:p>
            <a:endParaRPr lang="en-US" dirty="0"/>
          </a:p>
          <a:p>
            <a:r>
              <a:rPr lang="en-US" dirty="0"/>
              <a:t>Unhealthy arguments – there will be a power imbalance, someone will want the power and control over another person and seeks to win the argument, losing sight of the other persons feelings.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1BF6E-4376-4990-A612-7F12FED5ED2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6312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 not go away from this session with worries or concerns.</a:t>
            </a:r>
          </a:p>
          <a:p>
            <a:r>
              <a:rPr lang="en-GB" dirty="0"/>
              <a:t>Please</a:t>
            </a:r>
            <a:r>
              <a:rPr lang="en-GB" baseline="0" dirty="0"/>
              <a:t> speak to one of us, a member of the teacher staff or even a friend, as long as they are a trusted adult.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31BF6E-4376-4990-A612-7F12FED5ED2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569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50" b="1" i="0">
                <a:solidFill>
                  <a:srgbClr val="121718"/>
                </a:solidFill>
                <a:latin typeface="Montserrat SemiBold"/>
                <a:cs typeface="Montserrat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50" b="1" i="0">
                <a:solidFill>
                  <a:srgbClr val="121718"/>
                </a:solidFill>
                <a:latin typeface="Montserrat SemiBold"/>
                <a:cs typeface="Montserrat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0104099" cy="11308556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8927497"/>
            <a:ext cx="20104099" cy="2381058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077983" y="9190590"/>
            <a:ext cx="1925974" cy="1925974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42112" y="10087294"/>
            <a:ext cx="207648" cy="182067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409427" y="9616995"/>
            <a:ext cx="871854" cy="652880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439192" y="9521835"/>
            <a:ext cx="1233094" cy="1263364"/>
          </a:xfrm>
          <a:prstGeom prst="rect">
            <a:avLst/>
          </a:prstGeom>
        </p:spPr>
      </p:pic>
      <p:sp>
        <p:nvSpPr>
          <p:cNvPr id="22" name="bg object 22"/>
          <p:cNvSpPr/>
          <p:nvPr/>
        </p:nvSpPr>
        <p:spPr>
          <a:xfrm>
            <a:off x="5082379" y="9337443"/>
            <a:ext cx="15022194" cy="1632585"/>
          </a:xfrm>
          <a:custGeom>
            <a:avLst/>
            <a:gdLst/>
            <a:ahLst/>
            <a:cxnLst/>
            <a:rect l="l" t="t" r="r" b="b"/>
            <a:pathLst>
              <a:path w="15022194" h="1632584">
                <a:moveTo>
                  <a:pt x="15021720" y="0"/>
                </a:moveTo>
                <a:lnTo>
                  <a:pt x="0" y="0"/>
                </a:lnTo>
                <a:lnTo>
                  <a:pt x="0" y="1632253"/>
                </a:lnTo>
                <a:lnTo>
                  <a:pt x="15021720" y="1632253"/>
                </a:lnTo>
                <a:lnTo>
                  <a:pt x="150217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bg object 2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873569" y="10298484"/>
            <a:ext cx="88939" cy="164790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984451" y="10298129"/>
            <a:ext cx="148843" cy="165136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158138" y="10213787"/>
            <a:ext cx="233679" cy="249479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417657" y="10298129"/>
            <a:ext cx="106666" cy="160173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6555579" y="10239303"/>
            <a:ext cx="239781" cy="223962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972824" y="10528150"/>
            <a:ext cx="723275" cy="76309"/>
          </a:xfrm>
          <a:prstGeom prst="rect">
            <a:avLst/>
          </a:prstGeom>
        </p:spPr>
      </p:pic>
      <p:sp>
        <p:nvSpPr>
          <p:cNvPr id="29" name="bg object 29"/>
          <p:cNvSpPr/>
          <p:nvPr/>
        </p:nvSpPr>
        <p:spPr>
          <a:xfrm>
            <a:off x="6088164" y="9708610"/>
            <a:ext cx="492759" cy="436880"/>
          </a:xfrm>
          <a:custGeom>
            <a:avLst/>
            <a:gdLst/>
            <a:ahLst/>
            <a:cxnLst/>
            <a:rect l="l" t="t" r="r" b="b"/>
            <a:pathLst>
              <a:path w="492759" h="436879">
                <a:moveTo>
                  <a:pt x="231254" y="343763"/>
                </a:moveTo>
                <a:lnTo>
                  <a:pt x="132956" y="245465"/>
                </a:lnTo>
                <a:lnTo>
                  <a:pt x="98132" y="193522"/>
                </a:lnTo>
                <a:lnTo>
                  <a:pt x="86017" y="132207"/>
                </a:lnTo>
                <a:lnTo>
                  <a:pt x="86029" y="125488"/>
                </a:lnTo>
                <a:lnTo>
                  <a:pt x="86537" y="119164"/>
                </a:lnTo>
                <a:lnTo>
                  <a:pt x="87299" y="112763"/>
                </a:lnTo>
                <a:lnTo>
                  <a:pt x="74752" y="118465"/>
                </a:lnTo>
                <a:lnTo>
                  <a:pt x="40513" y="143510"/>
                </a:lnTo>
                <a:lnTo>
                  <a:pt x="38658" y="145592"/>
                </a:lnTo>
                <a:lnTo>
                  <a:pt x="37706" y="146608"/>
                </a:lnTo>
                <a:lnTo>
                  <a:pt x="21234" y="167843"/>
                </a:lnTo>
                <a:lnTo>
                  <a:pt x="9448" y="191147"/>
                </a:lnTo>
                <a:lnTo>
                  <a:pt x="2362" y="215861"/>
                </a:lnTo>
                <a:lnTo>
                  <a:pt x="0" y="241312"/>
                </a:lnTo>
                <a:lnTo>
                  <a:pt x="2374" y="266738"/>
                </a:lnTo>
                <a:lnTo>
                  <a:pt x="9461" y="291414"/>
                </a:lnTo>
                <a:lnTo>
                  <a:pt x="21247" y="314693"/>
                </a:lnTo>
                <a:lnTo>
                  <a:pt x="37706" y="335889"/>
                </a:lnTo>
                <a:lnTo>
                  <a:pt x="38658" y="336918"/>
                </a:lnTo>
                <a:lnTo>
                  <a:pt x="39509" y="337997"/>
                </a:lnTo>
                <a:lnTo>
                  <a:pt x="138252" y="436778"/>
                </a:lnTo>
                <a:lnTo>
                  <a:pt x="231254" y="343763"/>
                </a:lnTo>
                <a:close/>
              </a:path>
              <a:path w="492759" h="436879">
                <a:moveTo>
                  <a:pt x="378434" y="132130"/>
                </a:moveTo>
                <a:lnTo>
                  <a:pt x="372681" y="93599"/>
                </a:lnTo>
                <a:lnTo>
                  <a:pt x="349631" y="49784"/>
                </a:lnTo>
                <a:lnTo>
                  <a:pt x="319570" y="22136"/>
                </a:lnTo>
                <a:lnTo>
                  <a:pt x="272249" y="2540"/>
                </a:lnTo>
                <a:lnTo>
                  <a:pt x="246253" y="0"/>
                </a:lnTo>
                <a:lnTo>
                  <a:pt x="220281" y="2540"/>
                </a:lnTo>
                <a:lnTo>
                  <a:pt x="173012" y="22110"/>
                </a:lnTo>
                <a:lnTo>
                  <a:pt x="142963" y="49771"/>
                </a:lnTo>
                <a:lnTo>
                  <a:pt x="121843" y="88011"/>
                </a:lnTo>
                <a:lnTo>
                  <a:pt x="114147" y="132207"/>
                </a:lnTo>
                <a:lnTo>
                  <a:pt x="116700" y="158165"/>
                </a:lnTo>
                <a:lnTo>
                  <a:pt x="136283" y="205422"/>
                </a:lnTo>
                <a:lnTo>
                  <a:pt x="204470" y="277190"/>
                </a:lnTo>
                <a:lnTo>
                  <a:pt x="246291" y="319011"/>
                </a:lnTo>
                <a:lnTo>
                  <a:pt x="339737" y="225577"/>
                </a:lnTo>
                <a:lnTo>
                  <a:pt x="356311" y="205409"/>
                </a:lnTo>
                <a:lnTo>
                  <a:pt x="368439" y="182740"/>
                </a:lnTo>
                <a:lnTo>
                  <a:pt x="375894" y="158115"/>
                </a:lnTo>
                <a:lnTo>
                  <a:pt x="378434" y="132130"/>
                </a:lnTo>
                <a:close/>
              </a:path>
              <a:path w="492759" h="436879">
                <a:moveTo>
                  <a:pt x="492569" y="241274"/>
                </a:moveTo>
                <a:lnTo>
                  <a:pt x="482460" y="189242"/>
                </a:lnTo>
                <a:lnTo>
                  <a:pt x="452081" y="143510"/>
                </a:lnTo>
                <a:lnTo>
                  <a:pt x="416636" y="117919"/>
                </a:lnTo>
                <a:lnTo>
                  <a:pt x="405295" y="112763"/>
                </a:lnTo>
                <a:lnTo>
                  <a:pt x="406069" y="119164"/>
                </a:lnTo>
                <a:lnTo>
                  <a:pt x="406577" y="125603"/>
                </a:lnTo>
                <a:lnTo>
                  <a:pt x="406577" y="132130"/>
                </a:lnTo>
                <a:lnTo>
                  <a:pt x="403834" y="161963"/>
                </a:lnTo>
                <a:lnTo>
                  <a:pt x="395732" y="190334"/>
                </a:lnTo>
                <a:lnTo>
                  <a:pt x="382536" y="216687"/>
                </a:lnTo>
                <a:lnTo>
                  <a:pt x="364490" y="240423"/>
                </a:lnTo>
                <a:lnTo>
                  <a:pt x="261340" y="343763"/>
                </a:lnTo>
                <a:lnTo>
                  <a:pt x="354342" y="436778"/>
                </a:lnTo>
                <a:lnTo>
                  <a:pt x="452081" y="339001"/>
                </a:lnTo>
                <a:lnTo>
                  <a:pt x="469811" y="317322"/>
                </a:lnTo>
                <a:lnTo>
                  <a:pt x="482460" y="293281"/>
                </a:lnTo>
                <a:lnTo>
                  <a:pt x="490042" y="267677"/>
                </a:lnTo>
                <a:lnTo>
                  <a:pt x="492569" y="241274"/>
                </a:lnTo>
                <a:close/>
              </a:path>
            </a:pathLst>
          </a:custGeom>
          <a:solidFill>
            <a:srgbClr val="121617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0" name="bg object 30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7714777" y="9708596"/>
            <a:ext cx="1167924" cy="895865"/>
          </a:xfrm>
          <a:prstGeom prst="rect">
            <a:avLst/>
          </a:prstGeom>
        </p:spPr>
      </p:pic>
      <p:sp>
        <p:nvSpPr>
          <p:cNvPr id="31" name="bg object 31"/>
          <p:cNvSpPr/>
          <p:nvPr/>
        </p:nvSpPr>
        <p:spPr>
          <a:xfrm>
            <a:off x="9803473" y="9710273"/>
            <a:ext cx="737235" cy="894715"/>
          </a:xfrm>
          <a:custGeom>
            <a:avLst/>
            <a:gdLst/>
            <a:ahLst/>
            <a:cxnLst/>
            <a:rect l="l" t="t" r="r" b="b"/>
            <a:pathLst>
              <a:path w="737234" h="894715">
                <a:moveTo>
                  <a:pt x="359257" y="438823"/>
                </a:moveTo>
                <a:lnTo>
                  <a:pt x="337210" y="423989"/>
                </a:lnTo>
                <a:lnTo>
                  <a:pt x="283718" y="387985"/>
                </a:lnTo>
                <a:lnTo>
                  <a:pt x="164223" y="423989"/>
                </a:lnTo>
                <a:lnTo>
                  <a:pt x="236702" y="319773"/>
                </a:lnTo>
                <a:lnTo>
                  <a:pt x="266636" y="276720"/>
                </a:lnTo>
                <a:lnTo>
                  <a:pt x="256336" y="269798"/>
                </a:lnTo>
                <a:lnTo>
                  <a:pt x="259143" y="267436"/>
                </a:lnTo>
                <a:lnTo>
                  <a:pt x="258152" y="266534"/>
                </a:lnTo>
                <a:lnTo>
                  <a:pt x="267195" y="259918"/>
                </a:lnTo>
                <a:lnTo>
                  <a:pt x="295719" y="220218"/>
                </a:lnTo>
                <a:lnTo>
                  <a:pt x="306527" y="191858"/>
                </a:lnTo>
                <a:lnTo>
                  <a:pt x="311391" y="162394"/>
                </a:lnTo>
                <a:lnTo>
                  <a:pt x="310261" y="132511"/>
                </a:lnTo>
                <a:lnTo>
                  <a:pt x="303098" y="102958"/>
                </a:lnTo>
                <a:lnTo>
                  <a:pt x="294614" y="84658"/>
                </a:lnTo>
                <a:lnTo>
                  <a:pt x="294614" y="161277"/>
                </a:lnTo>
                <a:lnTo>
                  <a:pt x="290271" y="187591"/>
                </a:lnTo>
                <a:lnTo>
                  <a:pt x="280619" y="212915"/>
                </a:lnTo>
                <a:lnTo>
                  <a:pt x="255168" y="248348"/>
                </a:lnTo>
                <a:lnTo>
                  <a:pt x="240449" y="259105"/>
                </a:lnTo>
                <a:lnTo>
                  <a:pt x="235762" y="255955"/>
                </a:lnTo>
                <a:lnTo>
                  <a:pt x="235762" y="289864"/>
                </a:lnTo>
                <a:lnTo>
                  <a:pt x="235724" y="299720"/>
                </a:lnTo>
                <a:lnTo>
                  <a:pt x="231698" y="309092"/>
                </a:lnTo>
                <a:lnTo>
                  <a:pt x="224269" y="316179"/>
                </a:lnTo>
                <a:lnTo>
                  <a:pt x="214960" y="319773"/>
                </a:lnTo>
                <a:lnTo>
                  <a:pt x="204927" y="319671"/>
                </a:lnTo>
                <a:lnTo>
                  <a:pt x="195351" y="315671"/>
                </a:lnTo>
                <a:lnTo>
                  <a:pt x="188087" y="308343"/>
                </a:lnTo>
                <a:lnTo>
                  <a:pt x="185674" y="302437"/>
                </a:lnTo>
                <a:lnTo>
                  <a:pt x="228511" y="288175"/>
                </a:lnTo>
                <a:lnTo>
                  <a:pt x="229247" y="287642"/>
                </a:lnTo>
                <a:lnTo>
                  <a:pt x="231990" y="285635"/>
                </a:lnTo>
                <a:lnTo>
                  <a:pt x="232333" y="286131"/>
                </a:lnTo>
                <a:lnTo>
                  <a:pt x="233959" y="285470"/>
                </a:lnTo>
                <a:lnTo>
                  <a:pt x="235762" y="289864"/>
                </a:lnTo>
                <a:lnTo>
                  <a:pt x="235762" y="255955"/>
                </a:lnTo>
                <a:lnTo>
                  <a:pt x="222300" y="246888"/>
                </a:lnTo>
                <a:lnTo>
                  <a:pt x="222300" y="272364"/>
                </a:lnTo>
                <a:lnTo>
                  <a:pt x="220637" y="273570"/>
                </a:lnTo>
                <a:lnTo>
                  <a:pt x="186258" y="285013"/>
                </a:lnTo>
                <a:lnTo>
                  <a:pt x="188417" y="279971"/>
                </a:lnTo>
                <a:lnTo>
                  <a:pt x="195846" y="272884"/>
                </a:lnTo>
                <a:lnTo>
                  <a:pt x="205168" y="269278"/>
                </a:lnTo>
                <a:lnTo>
                  <a:pt x="215188" y="269379"/>
                </a:lnTo>
                <a:lnTo>
                  <a:pt x="222300" y="272364"/>
                </a:lnTo>
                <a:lnTo>
                  <a:pt x="222300" y="246888"/>
                </a:lnTo>
                <a:lnTo>
                  <a:pt x="205079" y="235292"/>
                </a:lnTo>
                <a:lnTo>
                  <a:pt x="168935" y="287274"/>
                </a:lnTo>
                <a:lnTo>
                  <a:pt x="135572" y="287642"/>
                </a:lnTo>
                <a:lnTo>
                  <a:pt x="93802" y="274789"/>
                </a:lnTo>
                <a:lnTo>
                  <a:pt x="57302" y="249275"/>
                </a:lnTo>
                <a:lnTo>
                  <a:pt x="31559" y="215099"/>
                </a:lnTo>
                <a:lnTo>
                  <a:pt x="17653" y="175298"/>
                </a:lnTo>
                <a:lnTo>
                  <a:pt x="16649" y="132930"/>
                </a:lnTo>
                <a:lnTo>
                  <a:pt x="29591" y="91046"/>
                </a:lnTo>
                <a:lnTo>
                  <a:pt x="55067" y="55600"/>
                </a:lnTo>
                <a:lnTo>
                  <a:pt x="89598" y="30378"/>
                </a:lnTo>
                <a:lnTo>
                  <a:pt x="130403" y="16802"/>
                </a:lnTo>
                <a:lnTo>
                  <a:pt x="174663" y="16306"/>
                </a:lnTo>
                <a:lnTo>
                  <a:pt x="185432" y="18288"/>
                </a:lnTo>
                <a:lnTo>
                  <a:pt x="239928" y="43497"/>
                </a:lnTo>
                <a:lnTo>
                  <a:pt x="275755" y="83515"/>
                </a:lnTo>
                <a:lnTo>
                  <a:pt x="293611" y="134607"/>
                </a:lnTo>
                <a:lnTo>
                  <a:pt x="294614" y="161277"/>
                </a:lnTo>
                <a:lnTo>
                  <a:pt x="294614" y="84658"/>
                </a:lnTo>
                <a:lnTo>
                  <a:pt x="272453" y="50939"/>
                </a:lnTo>
                <a:lnTo>
                  <a:pt x="226949" y="16306"/>
                </a:lnTo>
                <a:lnTo>
                  <a:pt x="189077" y="2222"/>
                </a:lnTo>
                <a:lnTo>
                  <a:pt x="177025" y="0"/>
                </a:lnTo>
                <a:lnTo>
                  <a:pt x="127431" y="558"/>
                </a:lnTo>
                <a:lnTo>
                  <a:pt x="81724" y="15773"/>
                </a:lnTo>
                <a:lnTo>
                  <a:pt x="43040" y="44030"/>
                </a:lnTo>
                <a:lnTo>
                  <a:pt x="14516" y="83718"/>
                </a:lnTo>
                <a:lnTo>
                  <a:pt x="0" y="130644"/>
                </a:lnTo>
                <a:lnTo>
                  <a:pt x="1130" y="178104"/>
                </a:lnTo>
                <a:lnTo>
                  <a:pt x="16700" y="222694"/>
                </a:lnTo>
                <a:lnTo>
                  <a:pt x="45529" y="260972"/>
                </a:lnTo>
                <a:lnTo>
                  <a:pt x="86410" y="289534"/>
                </a:lnTo>
                <a:lnTo>
                  <a:pt x="133210" y="303949"/>
                </a:lnTo>
                <a:lnTo>
                  <a:pt x="157518" y="303682"/>
                </a:lnTo>
                <a:lnTo>
                  <a:pt x="11950" y="513029"/>
                </a:lnTo>
                <a:lnTo>
                  <a:pt x="73507" y="554443"/>
                </a:lnTo>
                <a:lnTo>
                  <a:pt x="140601" y="457962"/>
                </a:lnTo>
                <a:lnTo>
                  <a:pt x="131457" y="593445"/>
                </a:lnTo>
                <a:lnTo>
                  <a:pt x="207416" y="644563"/>
                </a:lnTo>
                <a:lnTo>
                  <a:pt x="209613" y="475157"/>
                </a:lnTo>
                <a:lnTo>
                  <a:pt x="280428" y="457962"/>
                </a:lnTo>
                <a:lnTo>
                  <a:pt x="359257" y="438823"/>
                </a:lnTo>
                <a:close/>
              </a:path>
              <a:path w="737234" h="894715">
                <a:moveTo>
                  <a:pt x="492620" y="589864"/>
                </a:moveTo>
                <a:lnTo>
                  <a:pt x="486549" y="547458"/>
                </a:lnTo>
                <a:lnTo>
                  <a:pt x="466039" y="509752"/>
                </a:lnTo>
                <a:lnTo>
                  <a:pt x="431736" y="478409"/>
                </a:lnTo>
                <a:lnTo>
                  <a:pt x="423684" y="474103"/>
                </a:lnTo>
                <a:lnTo>
                  <a:pt x="423684" y="582815"/>
                </a:lnTo>
                <a:lnTo>
                  <a:pt x="421360" y="602183"/>
                </a:lnTo>
                <a:lnTo>
                  <a:pt x="388048" y="579767"/>
                </a:lnTo>
                <a:lnTo>
                  <a:pt x="321043" y="534670"/>
                </a:lnTo>
                <a:lnTo>
                  <a:pt x="336384" y="525030"/>
                </a:lnTo>
                <a:lnTo>
                  <a:pt x="354317" y="521716"/>
                </a:lnTo>
                <a:lnTo>
                  <a:pt x="373773" y="524916"/>
                </a:lnTo>
                <a:lnTo>
                  <a:pt x="393700" y="534809"/>
                </a:lnTo>
                <a:lnTo>
                  <a:pt x="409676" y="548754"/>
                </a:lnTo>
                <a:lnTo>
                  <a:pt x="419722" y="564883"/>
                </a:lnTo>
                <a:lnTo>
                  <a:pt x="423684" y="582815"/>
                </a:lnTo>
                <a:lnTo>
                  <a:pt x="423684" y="474103"/>
                </a:lnTo>
                <a:lnTo>
                  <a:pt x="408597" y="466013"/>
                </a:lnTo>
                <a:lnTo>
                  <a:pt x="383413" y="458368"/>
                </a:lnTo>
                <a:lnTo>
                  <a:pt x="356908" y="455637"/>
                </a:lnTo>
                <a:lnTo>
                  <a:pt x="329780" y="457974"/>
                </a:lnTo>
                <a:lnTo>
                  <a:pt x="280936" y="476859"/>
                </a:lnTo>
                <a:lnTo>
                  <a:pt x="243497" y="512876"/>
                </a:lnTo>
                <a:lnTo>
                  <a:pt x="222326" y="560197"/>
                </a:lnTo>
                <a:lnTo>
                  <a:pt x="219163" y="585597"/>
                </a:lnTo>
                <a:lnTo>
                  <a:pt x="221018" y="611860"/>
                </a:lnTo>
                <a:lnTo>
                  <a:pt x="239953" y="661720"/>
                </a:lnTo>
                <a:lnTo>
                  <a:pt x="278790" y="700049"/>
                </a:lnTo>
                <a:lnTo>
                  <a:pt x="315302" y="718502"/>
                </a:lnTo>
                <a:lnTo>
                  <a:pt x="352691" y="725411"/>
                </a:lnTo>
                <a:lnTo>
                  <a:pt x="390690" y="720674"/>
                </a:lnTo>
                <a:lnTo>
                  <a:pt x="429018" y="704227"/>
                </a:lnTo>
                <a:lnTo>
                  <a:pt x="359968" y="657758"/>
                </a:lnTo>
                <a:lnTo>
                  <a:pt x="359473" y="657428"/>
                </a:lnTo>
                <a:lnTo>
                  <a:pt x="348424" y="657758"/>
                </a:lnTo>
                <a:lnTo>
                  <a:pt x="338074" y="656145"/>
                </a:lnTo>
                <a:lnTo>
                  <a:pt x="301472" y="632409"/>
                </a:lnTo>
                <a:lnTo>
                  <a:pt x="288620" y="598652"/>
                </a:lnTo>
                <a:lnTo>
                  <a:pt x="292620" y="579767"/>
                </a:lnTo>
                <a:lnTo>
                  <a:pt x="454482" y="688695"/>
                </a:lnTo>
                <a:lnTo>
                  <a:pt x="456133" y="686346"/>
                </a:lnTo>
                <a:lnTo>
                  <a:pt x="459105" y="682053"/>
                </a:lnTo>
                <a:lnTo>
                  <a:pt x="483679" y="635279"/>
                </a:lnTo>
                <a:lnTo>
                  <a:pt x="490194" y="602183"/>
                </a:lnTo>
                <a:lnTo>
                  <a:pt x="492620" y="589864"/>
                </a:lnTo>
                <a:close/>
              </a:path>
              <a:path w="737234" h="894715">
                <a:moveTo>
                  <a:pt x="737158" y="693102"/>
                </a:moveTo>
                <a:lnTo>
                  <a:pt x="669201" y="647382"/>
                </a:lnTo>
                <a:lnTo>
                  <a:pt x="538619" y="738987"/>
                </a:lnTo>
                <a:lnTo>
                  <a:pt x="583272" y="589572"/>
                </a:lnTo>
                <a:lnTo>
                  <a:pt x="513334" y="542493"/>
                </a:lnTo>
                <a:lnTo>
                  <a:pt x="455155" y="792353"/>
                </a:lnTo>
                <a:lnTo>
                  <a:pt x="366560" y="851420"/>
                </a:lnTo>
                <a:lnTo>
                  <a:pt x="430123" y="894194"/>
                </a:lnTo>
                <a:lnTo>
                  <a:pt x="737158" y="693102"/>
                </a:lnTo>
                <a:close/>
              </a:path>
            </a:pathLst>
          </a:custGeom>
          <a:solidFill>
            <a:srgbClr val="121617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2" name="bg object 32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1748523" y="9702673"/>
            <a:ext cx="293701" cy="433399"/>
          </a:xfrm>
          <a:prstGeom prst="rect">
            <a:avLst/>
          </a:prstGeom>
        </p:spPr>
      </p:pic>
      <p:sp>
        <p:nvSpPr>
          <p:cNvPr id="33" name="bg object 33"/>
          <p:cNvSpPr/>
          <p:nvPr/>
        </p:nvSpPr>
        <p:spPr>
          <a:xfrm>
            <a:off x="11844597" y="9915285"/>
            <a:ext cx="282575" cy="228600"/>
          </a:xfrm>
          <a:custGeom>
            <a:avLst/>
            <a:gdLst/>
            <a:ahLst/>
            <a:cxnLst/>
            <a:rect l="l" t="t" r="r" b="b"/>
            <a:pathLst>
              <a:path w="282575" h="228600">
                <a:moveTo>
                  <a:pt x="234331" y="0"/>
                </a:moveTo>
                <a:lnTo>
                  <a:pt x="210888" y="3903"/>
                </a:lnTo>
                <a:lnTo>
                  <a:pt x="174298" y="13918"/>
                </a:lnTo>
                <a:lnTo>
                  <a:pt x="156477" y="53822"/>
                </a:lnTo>
                <a:lnTo>
                  <a:pt x="131378" y="94906"/>
                </a:lnTo>
                <a:lnTo>
                  <a:pt x="97759" y="135480"/>
                </a:lnTo>
                <a:lnTo>
                  <a:pt x="54379" y="173855"/>
                </a:lnTo>
                <a:lnTo>
                  <a:pt x="0" y="208341"/>
                </a:lnTo>
                <a:lnTo>
                  <a:pt x="1895" y="228173"/>
                </a:lnTo>
                <a:lnTo>
                  <a:pt x="141728" y="185504"/>
                </a:lnTo>
                <a:lnTo>
                  <a:pt x="227435" y="110916"/>
                </a:lnTo>
                <a:lnTo>
                  <a:pt x="270464" y="40037"/>
                </a:lnTo>
                <a:lnTo>
                  <a:pt x="282263" y="8494"/>
                </a:lnTo>
                <a:lnTo>
                  <a:pt x="254749" y="1699"/>
                </a:lnTo>
                <a:lnTo>
                  <a:pt x="234331" y="0"/>
                </a:lnTo>
                <a:close/>
              </a:path>
            </a:pathLst>
          </a:custGeom>
          <a:solidFill>
            <a:srgbClr val="1216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11802758" y="9929209"/>
            <a:ext cx="216535" cy="207010"/>
          </a:xfrm>
          <a:custGeom>
            <a:avLst/>
            <a:gdLst/>
            <a:ahLst/>
            <a:cxnLst/>
            <a:rect l="l" t="t" r="r" b="b"/>
            <a:pathLst>
              <a:path w="216534" h="207009">
                <a:moveTo>
                  <a:pt x="18186" y="206095"/>
                </a:moveTo>
                <a:lnTo>
                  <a:pt x="17780" y="202260"/>
                </a:lnTo>
                <a:lnTo>
                  <a:pt x="17437" y="198374"/>
                </a:lnTo>
                <a:lnTo>
                  <a:pt x="17056" y="194538"/>
                </a:lnTo>
                <a:lnTo>
                  <a:pt x="15443" y="177317"/>
                </a:lnTo>
                <a:lnTo>
                  <a:pt x="12230" y="183070"/>
                </a:lnTo>
                <a:lnTo>
                  <a:pt x="9055" y="189014"/>
                </a:lnTo>
                <a:lnTo>
                  <a:pt x="5918" y="195110"/>
                </a:lnTo>
                <a:lnTo>
                  <a:pt x="3924" y="198958"/>
                </a:lnTo>
                <a:lnTo>
                  <a:pt x="1955" y="202882"/>
                </a:lnTo>
                <a:lnTo>
                  <a:pt x="0" y="206870"/>
                </a:lnTo>
                <a:lnTo>
                  <a:pt x="190" y="206870"/>
                </a:lnTo>
                <a:lnTo>
                  <a:pt x="4902" y="206870"/>
                </a:lnTo>
                <a:lnTo>
                  <a:pt x="16433" y="206870"/>
                </a:lnTo>
                <a:lnTo>
                  <a:pt x="18186" y="206095"/>
                </a:lnTo>
                <a:close/>
              </a:path>
              <a:path w="216534" h="207009">
                <a:moveTo>
                  <a:pt x="216128" y="0"/>
                </a:moveTo>
                <a:lnTo>
                  <a:pt x="163652" y="21285"/>
                </a:lnTo>
                <a:lnTo>
                  <a:pt x="107670" y="60096"/>
                </a:lnTo>
                <a:lnTo>
                  <a:pt x="79413" y="87922"/>
                </a:lnTo>
                <a:lnTo>
                  <a:pt x="79413" y="114363"/>
                </a:lnTo>
                <a:lnTo>
                  <a:pt x="60998" y="141935"/>
                </a:lnTo>
                <a:lnTo>
                  <a:pt x="79413" y="114363"/>
                </a:lnTo>
                <a:lnTo>
                  <a:pt x="79413" y="87922"/>
                </a:lnTo>
                <a:lnTo>
                  <a:pt x="71843" y="96037"/>
                </a:lnTo>
                <a:lnTo>
                  <a:pt x="54178" y="117779"/>
                </a:lnTo>
                <a:lnTo>
                  <a:pt x="36830" y="142227"/>
                </a:lnTo>
                <a:lnTo>
                  <a:pt x="39446" y="169583"/>
                </a:lnTo>
                <a:lnTo>
                  <a:pt x="41821" y="194424"/>
                </a:lnTo>
                <a:lnTo>
                  <a:pt x="96215" y="159943"/>
                </a:lnTo>
                <a:lnTo>
                  <a:pt x="139598" y="121564"/>
                </a:lnTo>
                <a:lnTo>
                  <a:pt x="173215" y="80987"/>
                </a:lnTo>
                <a:lnTo>
                  <a:pt x="198310" y="39903"/>
                </a:lnTo>
                <a:lnTo>
                  <a:pt x="216128" y="0"/>
                </a:lnTo>
                <a:close/>
              </a:path>
            </a:pathLst>
          </a:custGeom>
          <a:solidFill>
            <a:srgbClr val="1216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11652526" y="9729344"/>
            <a:ext cx="96520" cy="224790"/>
          </a:xfrm>
          <a:custGeom>
            <a:avLst/>
            <a:gdLst/>
            <a:ahLst/>
            <a:cxnLst/>
            <a:rect l="l" t="t" r="r" b="b"/>
            <a:pathLst>
              <a:path w="96520" h="224790">
                <a:moveTo>
                  <a:pt x="16282" y="0"/>
                </a:moveTo>
                <a:lnTo>
                  <a:pt x="5759" y="30424"/>
                </a:lnTo>
                <a:lnTo>
                  <a:pt x="775" y="53582"/>
                </a:lnTo>
                <a:lnTo>
                  <a:pt x="0" y="81188"/>
                </a:lnTo>
                <a:lnTo>
                  <a:pt x="2104" y="124959"/>
                </a:lnTo>
                <a:lnTo>
                  <a:pt x="23584" y="143387"/>
                </a:lnTo>
                <a:lnTo>
                  <a:pt x="45173" y="165888"/>
                </a:lnTo>
                <a:lnTo>
                  <a:pt x="66300" y="192856"/>
                </a:lnTo>
                <a:lnTo>
                  <a:pt x="86395" y="224684"/>
                </a:lnTo>
                <a:lnTo>
                  <a:pt x="84247" y="185235"/>
                </a:lnTo>
                <a:lnTo>
                  <a:pt x="85565" y="148737"/>
                </a:lnTo>
                <a:lnTo>
                  <a:pt x="89699" y="115316"/>
                </a:lnTo>
                <a:lnTo>
                  <a:pt x="95997" y="85096"/>
                </a:lnTo>
                <a:lnTo>
                  <a:pt x="67595" y="46466"/>
                </a:lnTo>
                <a:lnTo>
                  <a:pt x="41965" y="20029"/>
                </a:lnTo>
                <a:lnTo>
                  <a:pt x="23422" y="4851"/>
                </a:lnTo>
                <a:lnTo>
                  <a:pt x="16282" y="0"/>
                </a:lnTo>
                <a:close/>
              </a:path>
            </a:pathLst>
          </a:custGeom>
          <a:solidFill>
            <a:srgbClr val="1216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11736768" y="9814451"/>
            <a:ext cx="71120" cy="314325"/>
          </a:xfrm>
          <a:custGeom>
            <a:avLst/>
            <a:gdLst/>
            <a:ahLst/>
            <a:cxnLst/>
            <a:rect l="l" t="t" r="r" b="b"/>
            <a:pathLst>
              <a:path w="71120" h="314325">
                <a:moveTo>
                  <a:pt x="37503" y="78574"/>
                </a:moveTo>
                <a:lnTo>
                  <a:pt x="31038" y="68668"/>
                </a:lnTo>
                <a:lnTo>
                  <a:pt x="31038" y="42913"/>
                </a:lnTo>
                <a:lnTo>
                  <a:pt x="34074" y="41351"/>
                </a:lnTo>
                <a:lnTo>
                  <a:pt x="28714" y="30162"/>
                </a:lnTo>
                <a:lnTo>
                  <a:pt x="23190" y="19545"/>
                </a:lnTo>
                <a:lnTo>
                  <a:pt x="17526" y="9486"/>
                </a:lnTo>
                <a:lnTo>
                  <a:pt x="11747" y="0"/>
                </a:lnTo>
                <a:lnTo>
                  <a:pt x="5448" y="30213"/>
                </a:lnTo>
                <a:lnTo>
                  <a:pt x="1320" y="63639"/>
                </a:lnTo>
                <a:lnTo>
                  <a:pt x="0" y="100139"/>
                </a:lnTo>
                <a:lnTo>
                  <a:pt x="2146" y="139585"/>
                </a:lnTo>
                <a:lnTo>
                  <a:pt x="8636" y="151587"/>
                </a:lnTo>
                <a:lnTo>
                  <a:pt x="14922" y="164211"/>
                </a:lnTo>
                <a:lnTo>
                  <a:pt x="20967" y="177482"/>
                </a:lnTo>
                <a:lnTo>
                  <a:pt x="26771" y="191389"/>
                </a:lnTo>
                <a:lnTo>
                  <a:pt x="37503" y="78574"/>
                </a:lnTo>
                <a:close/>
              </a:path>
              <a:path w="71120" h="314325">
                <a:moveTo>
                  <a:pt x="55473" y="100977"/>
                </a:moveTo>
                <a:lnTo>
                  <a:pt x="54038" y="95707"/>
                </a:lnTo>
                <a:lnTo>
                  <a:pt x="52539" y="90576"/>
                </a:lnTo>
                <a:lnTo>
                  <a:pt x="50977" y="85572"/>
                </a:lnTo>
                <a:lnTo>
                  <a:pt x="50965" y="90551"/>
                </a:lnTo>
                <a:lnTo>
                  <a:pt x="51193" y="95935"/>
                </a:lnTo>
                <a:lnTo>
                  <a:pt x="51193" y="100977"/>
                </a:lnTo>
                <a:lnTo>
                  <a:pt x="55473" y="100977"/>
                </a:lnTo>
                <a:close/>
              </a:path>
              <a:path w="71120" h="314325">
                <a:moveTo>
                  <a:pt x="59156" y="218808"/>
                </a:moveTo>
                <a:lnTo>
                  <a:pt x="52412" y="218808"/>
                </a:lnTo>
                <a:lnTo>
                  <a:pt x="47980" y="218833"/>
                </a:lnTo>
                <a:lnTo>
                  <a:pt x="48031" y="219341"/>
                </a:lnTo>
                <a:lnTo>
                  <a:pt x="45694" y="248881"/>
                </a:lnTo>
                <a:lnTo>
                  <a:pt x="47332" y="255016"/>
                </a:lnTo>
                <a:lnTo>
                  <a:pt x="50368" y="267728"/>
                </a:lnTo>
                <a:lnTo>
                  <a:pt x="54025" y="267728"/>
                </a:lnTo>
                <a:lnTo>
                  <a:pt x="59156" y="267741"/>
                </a:lnTo>
                <a:lnTo>
                  <a:pt x="59156" y="218808"/>
                </a:lnTo>
                <a:close/>
              </a:path>
              <a:path w="71120" h="314325">
                <a:moveTo>
                  <a:pt x="59156" y="163169"/>
                </a:moveTo>
                <a:lnTo>
                  <a:pt x="55968" y="163169"/>
                </a:lnTo>
                <a:lnTo>
                  <a:pt x="51015" y="163169"/>
                </a:lnTo>
                <a:lnTo>
                  <a:pt x="50825" y="163195"/>
                </a:lnTo>
                <a:lnTo>
                  <a:pt x="50444" y="175958"/>
                </a:lnTo>
                <a:lnTo>
                  <a:pt x="48552" y="212102"/>
                </a:lnTo>
                <a:lnTo>
                  <a:pt x="52489" y="212102"/>
                </a:lnTo>
                <a:lnTo>
                  <a:pt x="52933" y="199390"/>
                </a:lnTo>
                <a:lnTo>
                  <a:pt x="52501" y="212102"/>
                </a:lnTo>
                <a:lnTo>
                  <a:pt x="59156" y="212102"/>
                </a:lnTo>
                <a:lnTo>
                  <a:pt x="59156" y="163169"/>
                </a:lnTo>
                <a:close/>
              </a:path>
              <a:path w="71120" h="314325">
                <a:moveTo>
                  <a:pt x="59156" y="115557"/>
                </a:moveTo>
                <a:lnTo>
                  <a:pt x="57213" y="107518"/>
                </a:lnTo>
                <a:lnTo>
                  <a:pt x="51181" y="107530"/>
                </a:lnTo>
                <a:lnTo>
                  <a:pt x="51219" y="120307"/>
                </a:lnTo>
                <a:lnTo>
                  <a:pt x="51015" y="156629"/>
                </a:lnTo>
                <a:lnTo>
                  <a:pt x="52857" y="156552"/>
                </a:lnTo>
                <a:lnTo>
                  <a:pt x="54889" y="156679"/>
                </a:lnTo>
                <a:lnTo>
                  <a:pt x="56769" y="156629"/>
                </a:lnTo>
                <a:lnTo>
                  <a:pt x="58420" y="156565"/>
                </a:lnTo>
                <a:lnTo>
                  <a:pt x="59156" y="156438"/>
                </a:lnTo>
                <a:lnTo>
                  <a:pt x="59156" y="141147"/>
                </a:lnTo>
                <a:lnTo>
                  <a:pt x="59156" y="115557"/>
                </a:lnTo>
                <a:close/>
              </a:path>
              <a:path w="71120" h="314325">
                <a:moveTo>
                  <a:pt x="59182" y="293471"/>
                </a:moveTo>
                <a:lnTo>
                  <a:pt x="59143" y="283819"/>
                </a:lnTo>
                <a:lnTo>
                  <a:pt x="58978" y="274281"/>
                </a:lnTo>
                <a:lnTo>
                  <a:pt x="54533" y="274281"/>
                </a:lnTo>
                <a:lnTo>
                  <a:pt x="51866" y="274281"/>
                </a:lnTo>
                <a:lnTo>
                  <a:pt x="53568" y="282270"/>
                </a:lnTo>
                <a:lnTo>
                  <a:pt x="55194" y="290398"/>
                </a:lnTo>
                <a:lnTo>
                  <a:pt x="56730" y="298691"/>
                </a:lnTo>
                <a:lnTo>
                  <a:pt x="58166" y="307073"/>
                </a:lnTo>
                <a:lnTo>
                  <a:pt x="59131" y="312928"/>
                </a:lnTo>
                <a:lnTo>
                  <a:pt x="59182" y="293471"/>
                </a:lnTo>
                <a:close/>
              </a:path>
              <a:path w="71120" h="314325">
                <a:moveTo>
                  <a:pt x="66662" y="156629"/>
                </a:moveTo>
                <a:lnTo>
                  <a:pt x="65951" y="151358"/>
                </a:lnTo>
                <a:lnTo>
                  <a:pt x="65138" y="146215"/>
                </a:lnTo>
                <a:lnTo>
                  <a:pt x="64274" y="141135"/>
                </a:lnTo>
                <a:lnTo>
                  <a:pt x="64274" y="156438"/>
                </a:lnTo>
                <a:lnTo>
                  <a:pt x="64998" y="156565"/>
                </a:lnTo>
                <a:lnTo>
                  <a:pt x="66662" y="156629"/>
                </a:lnTo>
                <a:close/>
              </a:path>
              <a:path w="71120" h="314325">
                <a:moveTo>
                  <a:pt x="68897" y="274281"/>
                </a:moveTo>
                <a:lnTo>
                  <a:pt x="64617" y="274281"/>
                </a:lnTo>
                <a:lnTo>
                  <a:pt x="64414" y="274358"/>
                </a:lnTo>
                <a:lnTo>
                  <a:pt x="64262" y="274510"/>
                </a:lnTo>
                <a:lnTo>
                  <a:pt x="64312" y="312813"/>
                </a:lnTo>
                <a:lnTo>
                  <a:pt x="64325" y="313740"/>
                </a:lnTo>
                <a:lnTo>
                  <a:pt x="64643" y="311518"/>
                </a:lnTo>
                <a:lnTo>
                  <a:pt x="65239" y="307124"/>
                </a:lnTo>
                <a:lnTo>
                  <a:pt x="65163" y="307530"/>
                </a:lnTo>
                <a:lnTo>
                  <a:pt x="65239" y="307111"/>
                </a:lnTo>
                <a:lnTo>
                  <a:pt x="66332" y="298754"/>
                </a:lnTo>
                <a:lnTo>
                  <a:pt x="67297" y="290487"/>
                </a:lnTo>
                <a:lnTo>
                  <a:pt x="68160" y="282333"/>
                </a:lnTo>
                <a:lnTo>
                  <a:pt x="68897" y="274281"/>
                </a:lnTo>
                <a:close/>
              </a:path>
              <a:path w="71120" h="314325">
                <a:moveTo>
                  <a:pt x="70929" y="212115"/>
                </a:moveTo>
                <a:lnTo>
                  <a:pt x="70497" y="199402"/>
                </a:lnTo>
                <a:lnTo>
                  <a:pt x="69761" y="187007"/>
                </a:lnTo>
                <a:lnTo>
                  <a:pt x="68745" y="174929"/>
                </a:lnTo>
                <a:lnTo>
                  <a:pt x="67462" y="163169"/>
                </a:lnTo>
                <a:lnTo>
                  <a:pt x="64236" y="163195"/>
                </a:lnTo>
                <a:lnTo>
                  <a:pt x="64274" y="163690"/>
                </a:lnTo>
                <a:lnTo>
                  <a:pt x="64274" y="212102"/>
                </a:lnTo>
                <a:lnTo>
                  <a:pt x="66421" y="212026"/>
                </a:lnTo>
                <a:lnTo>
                  <a:pt x="70929" y="212115"/>
                </a:lnTo>
                <a:close/>
              </a:path>
              <a:path w="71120" h="314325">
                <a:moveTo>
                  <a:pt x="71018" y="218808"/>
                </a:moveTo>
                <a:lnTo>
                  <a:pt x="64236" y="218833"/>
                </a:lnTo>
                <a:lnTo>
                  <a:pt x="64274" y="219341"/>
                </a:lnTo>
                <a:lnTo>
                  <a:pt x="64274" y="267728"/>
                </a:lnTo>
                <a:lnTo>
                  <a:pt x="69392" y="267728"/>
                </a:lnTo>
                <a:lnTo>
                  <a:pt x="70205" y="255104"/>
                </a:lnTo>
                <a:lnTo>
                  <a:pt x="70739" y="242747"/>
                </a:lnTo>
                <a:lnTo>
                  <a:pt x="71005" y="230644"/>
                </a:lnTo>
                <a:lnTo>
                  <a:pt x="71018" y="218808"/>
                </a:lnTo>
                <a:close/>
              </a:path>
            </a:pathLst>
          </a:custGeom>
          <a:solidFill>
            <a:srgbClr val="1216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11553798" y="9806143"/>
            <a:ext cx="133350" cy="183515"/>
          </a:xfrm>
          <a:custGeom>
            <a:avLst/>
            <a:gdLst/>
            <a:ahLst/>
            <a:cxnLst/>
            <a:rect l="l" t="t" r="r" b="b"/>
            <a:pathLst>
              <a:path w="133350" h="183515">
                <a:moveTo>
                  <a:pt x="960" y="0"/>
                </a:moveTo>
                <a:lnTo>
                  <a:pt x="2108" y="56524"/>
                </a:lnTo>
                <a:lnTo>
                  <a:pt x="24279" y="123053"/>
                </a:lnTo>
                <a:lnTo>
                  <a:pt x="49873" y="131805"/>
                </a:lnTo>
                <a:lnTo>
                  <a:pt x="76760" y="144341"/>
                </a:lnTo>
                <a:lnTo>
                  <a:pt x="104521" y="161258"/>
                </a:lnTo>
                <a:lnTo>
                  <a:pt x="132736" y="183156"/>
                </a:lnTo>
                <a:lnTo>
                  <a:pt x="119151" y="146946"/>
                </a:lnTo>
                <a:lnTo>
                  <a:pt x="109689" y="112122"/>
                </a:lnTo>
                <a:lnTo>
                  <a:pt x="103774" y="79065"/>
                </a:lnTo>
                <a:lnTo>
                  <a:pt x="100832" y="48155"/>
                </a:lnTo>
                <a:lnTo>
                  <a:pt x="62808" y="23191"/>
                </a:lnTo>
                <a:lnTo>
                  <a:pt x="30969" y="8575"/>
                </a:lnTo>
                <a:lnTo>
                  <a:pt x="9092" y="1711"/>
                </a:lnTo>
                <a:lnTo>
                  <a:pt x="960" y="0"/>
                </a:lnTo>
                <a:close/>
              </a:path>
            </a:pathLst>
          </a:custGeom>
          <a:solidFill>
            <a:srgbClr val="1216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11654625" y="9854304"/>
            <a:ext cx="141605" cy="281940"/>
          </a:xfrm>
          <a:custGeom>
            <a:avLst/>
            <a:gdLst/>
            <a:ahLst/>
            <a:cxnLst/>
            <a:rect l="l" t="t" r="r" b="b"/>
            <a:pathLst>
              <a:path w="141604" h="281940">
                <a:moveTo>
                  <a:pt x="108915" y="151536"/>
                </a:moveTo>
                <a:lnTo>
                  <a:pt x="103111" y="137629"/>
                </a:lnTo>
                <a:lnTo>
                  <a:pt x="97269" y="124815"/>
                </a:lnTo>
                <a:lnTo>
                  <a:pt x="97269" y="171246"/>
                </a:lnTo>
                <a:lnTo>
                  <a:pt x="91490" y="146583"/>
                </a:lnTo>
                <a:lnTo>
                  <a:pt x="97269" y="171246"/>
                </a:lnTo>
                <a:lnTo>
                  <a:pt x="97269" y="124815"/>
                </a:lnTo>
                <a:lnTo>
                  <a:pt x="97066" y="124358"/>
                </a:lnTo>
                <a:lnTo>
                  <a:pt x="90779" y="111734"/>
                </a:lnTo>
                <a:lnTo>
                  <a:pt x="84289" y="99733"/>
                </a:lnTo>
                <a:lnTo>
                  <a:pt x="87210" y="122732"/>
                </a:lnTo>
                <a:lnTo>
                  <a:pt x="64198" y="67906"/>
                </a:lnTo>
                <a:lnTo>
                  <a:pt x="21488" y="18427"/>
                </a:lnTo>
                <a:lnTo>
                  <a:pt x="0" y="0"/>
                </a:lnTo>
                <a:lnTo>
                  <a:pt x="2946" y="30911"/>
                </a:lnTo>
                <a:lnTo>
                  <a:pt x="8851" y="63969"/>
                </a:lnTo>
                <a:lnTo>
                  <a:pt x="18313" y="98793"/>
                </a:lnTo>
                <a:lnTo>
                  <a:pt x="31902" y="135001"/>
                </a:lnTo>
                <a:lnTo>
                  <a:pt x="49860" y="151752"/>
                </a:lnTo>
                <a:lnTo>
                  <a:pt x="67703" y="170916"/>
                </a:lnTo>
                <a:lnTo>
                  <a:pt x="85356" y="192633"/>
                </a:lnTo>
                <a:lnTo>
                  <a:pt x="102692" y="217043"/>
                </a:lnTo>
                <a:lnTo>
                  <a:pt x="104622" y="196710"/>
                </a:lnTo>
                <a:lnTo>
                  <a:pt x="108915" y="151536"/>
                </a:lnTo>
                <a:close/>
              </a:path>
              <a:path w="141604" h="281940">
                <a:moveTo>
                  <a:pt x="123126" y="281762"/>
                </a:moveTo>
                <a:lnTo>
                  <a:pt x="122567" y="281508"/>
                </a:lnTo>
                <a:lnTo>
                  <a:pt x="121970" y="281266"/>
                </a:lnTo>
                <a:lnTo>
                  <a:pt x="121399" y="281000"/>
                </a:lnTo>
                <a:lnTo>
                  <a:pt x="121361" y="281508"/>
                </a:lnTo>
                <a:lnTo>
                  <a:pt x="121335" y="281774"/>
                </a:lnTo>
                <a:lnTo>
                  <a:pt x="121932" y="281762"/>
                </a:lnTo>
                <a:lnTo>
                  <a:pt x="122529" y="281774"/>
                </a:lnTo>
                <a:lnTo>
                  <a:pt x="123126" y="281762"/>
                </a:lnTo>
                <a:close/>
              </a:path>
              <a:path w="141604" h="281940">
                <a:moveTo>
                  <a:pt x="132511" y="227888"/>
                </a:moveTo>
                <a:lnTo>
                  <a:pt x="131025" y="221449"/>
                </a:lnTo>
                <a:lnTo>
                  <a:pt x="129476" y="215163"/>
                </a:lnTo>
                <a:lnTo>
                  <a:pt x="127838" y="209029"/>
                </a:lnTo>
                <a:lnTo>
                  <a:pt x="126847" y="221640"/>
                </a:lnTo>
                <a:lnTo>
                  <a:pt x="126288" y="227888"/>
                </a:lnTo>
                <a:lnTo>
                  <a:pt x="132511" y="227888"/>
                </a:lnTo>
                <a:close/>
              </a:path>
              <a:path w="141604" h="281940">
                <a:moveTo>
                  <a:pt x="141300" y="281597"/>
                </a:moveTo>
                <a:lnTo>
                  <a:pt x="141287" y="274142"/>
                </a:lnTo>
                <a:lnTo>
                  <a:pt x="141287" y="273075"/>
                </a:lnTo>
                <a:lnTo>
                  <a:pt x="140652" y="269201"/>
                </a:lnTo>
                <a:lnTo>
                  <a:pt x="134023" y="234429"/>
                </a:lnTo>
                <a:lnTo>
                  <a:pt x="130416" y="234442"/>
                </a:lnTo>
                <a:lnTo>
                  <a:pt x="130416" y="263156"/>
                </a:lnTo>
                <a:lnTo>
                  <a:pt x="127304" y="256298"/>
                </a:lnTo>
                <a:lnTo>
                  <a:pt x="130416" y="263156"/>
                </a:lnTo>
                <a:lnTo>
                  <a:pt x="130416" y="234442"/>
                </a:lnTo>
                <a:lnTo>
                  <a:pt x="125730" y="234454"/>
                </a:lnTo>
                <a:lnTo>
                  <a:pt x="125742" y="234950"/>
                </a:lnTo>
                <a:lnTo>
                  <a:pt x="124371" y="249504"/>
                </a:lnTo>
                <a:lnTo>
                  <a:pt x="124129" y="252209"/>
                </a:lnTo>
                <a:lnTo>
                  <a:pt x="127355" y="257975"/>
                </a:lnTo>
                <a:lnTo>
                  <a:pt x="130543" y="263956"/>
                </a:lnTo>
                <a:lnTo>
                  <a:pt x="133705" y="270090"/>
                </a:lnTo>
                <a:lnTo>
                  <a:pt x="139522" y="281660"/>
                </a:lnTo>
                <a:lnTo>
                  <a:pt x="141300" y="281597"/>
                </a:lnTo>
                <a:close/>
              </a:path>
            </a:pathLst>
          </a:custGeom>
          <a:solidFill>
            <a:srgbClr val="1216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11470106" y="9919869"/>
            <a:ext cx="282575" cy="224154"/>
          </a:xfrm>
          <a:custGeom>
            <a:avLst/>
            <a:gdLst/>
            <a:ahLst/>
            <a:cxnLst/>
            <a:rect l="l" t="t" r="r" b="b"/>
            <a:pathLst>
              <a:path w="282575" h="224154">
                <a:moveTo>
                  <a:pt x="30718" y="0"/>
                </a:moveTo>
                <a:lnTo>
                  <a:pt x="8145" y="2273"/>
                </a:lnTo>
                <a:lnTo>
                  <a:pt x="0" y="3908"/>
                </a:lnTo>
                <a:lnTo>
                  <a:pt x="34059" y="119784"/>
                </a:lnTo>
                <a:lnTo>
                  <a:pt x="74616" y="181292"/>
                </a:lnTo>
                <a:lnTo>
                  <a:pt x="147955" y="209028"/>
                </a:lnTo>
                <a:lnTo>
                  <a:pt x="280357" y="223587"/>
                </a:lnTo>
                <a:lnTo>
                  <a:pt x="282242" y="203734"/>
                </a:lnTo>
                <a:lnTo>
                  <a:pt x="227873" y="169254"/>
                </a:lnTo>
                <a:lnTo>
                  <a:pt x="184500" y="130885"/>
                </a:lnTo>
                <a:lnTo>
                  <a:pt x="150886" y="90315"/>
                </a:lnTo>
                <a:lnTo>
                  <a:pt x="125790" y="49234"/>
                </a:lnTo>
                <a:lnTo>
                  <a:pt x="107975" y="9332"/>
                </a:lnTo>
                <a:lnTo>
                  <a:pt x="64927" y="1036"/>
                </a:lnTo>
                <a:lnTo>
                  <a:pt x="30718" y="0"/>
                </a:lnTo>
                <a:close/>
              </a:path>
            </a:pathLst>
          </a:custGeom>
          <a:solidFill>
            <a:srgbClr val="1216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11776024" y="10123709"/>
            <a:ext cx="13335" cy="12700"/>
          </a:xfrm>
          <a:custGeom>
            <a:avLst/>
            <a:gdLst/>
            <a:ahLst/>
            <a:cxnLst/>
            <a:rect l="l" t="t" r="r" b="b"/>
            <a:pathLst>
              <a:path w="13334" h="12700">
                <a:moveTo>
                  <a:pt x="13284" y="12382"/>
                </a:moveTo>
                <a:lnTo>
                  <a:pt x="9093" y="8267"/>
                </a:lnTo>
                <a:lnTo>
                  <a:pt x="5054" y="4127"/>
                </a:lnTo>
                <a:lnTo>
                  <a:pt x="1104" y="0"/>
                </a:lnTo>
                <a:lnTo>
                  <a:pt x="381" y="7747"/>
                </a:lnTo>
                <a:lnTo>
                  <a:pt x="0" y="11595"/>
                </a:lnTo>
                <a:lnTo>
                  <a:pt x="1739" y="12369"/>
                </a:lnTo>
                <a:lnTo>
                  <a:pt x="5562" y="12331"/>
                </a:lnTo>
                <a:lnTo>
                  <a:pt x="9461" y="12395"/>
                </a:lnTo>
                <a:lnTo>
                  <a:pt x="13284" y="12382"/>
                </a:lnTo>
                <a:close/>
              </a:path>
            </a:pathLst>
          </a:custGeom>
          <a:solidFill>
            <a:srgbClr val="121617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1" name="bg object 41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1578077" y="9929201"/>
            <a:ext cx="179243" cy="194402"/>
          </a:xfrm>
          <a:prstGeom prst="rect">
            <a:avLst/>
          </a:prstGeom>
        </p:spPr>
      </p:pic>
      <p:sp>
        <p:nvSpPr>
          <p:cNvPr id="42" name="bg object 42"/>
          <p:cNvSpPr/>
          <p:nvPr/>
        </p:nvSpPr>
        <p:spPr>
          <a:xfrm>
            <a:off x="11777129" y="10106513"/>
            <a:ext cx="17145" cy="29845"/>
          </a:xfrm>
          <a:custGeom>
            <a:avLst/>
            <a:gdLst/>
            <a:ahLst/>
            <a:cxnLst/>
            <a:rect l="l" t="t" r="r" b="b"/>
            <a:pathLst>
              <a:path w="17145" h="29845">
                <a:moveTo>
                  <a:pt x="17018" y="29451"/>
                </a:moveTo>
                <a:lnTo>
                  <a:pt x="15087" y="25514"/>
                </a:lnTo>
                <a:lnTo>
                  <a:pt x="13157" y="21666"/>
                </a:lnTo>
                <a:lnTo>
                  <a:pt x="11201" y="17881"/>
                </a:lnTo>
                <a:lnTo>
                  <a:pt x="13030" y="21717"/>
                </a:lnTo>
                <a:lnTo>
                  <a:pt x="11201" y="17881"/>
                </a:lnTo>
                <a:lnTo>
                  <a:pt x="8039" y="11747"/>
                </a:lnTo>
                <a:lnTo>
                  <a:pt x="4851" y="5778"/>
                </a:lnTo>
                <a:lnTo>
                  <a:pt x="1625" y="0"/>
                </a:lnTo>
                <a:lnTo>
                  <a:pt x="0" y="17195"/>
                </a:lnTo>
                <a:lnTo>
                  <a:pt x="3949" y="21323"/>
                </a:lnTo>
                <a:lnTo>
                  <a:pt x="7988" y="25450"/>
                </a:lnTo>
                <a:lnTo>
                  <a:pt x="12192" y="29565"/>
                </a:lnTo>
                <a:lnTo>
                  <a:pt x="15303" y="29527"/>
                </a:lnTo>
                <a:lnTo>
                  <a:pt x="16852" y="29451"/>
                </a:lnTo>
                <a:lnTo>
                  <a:pt x="17018" y="29451"/>
                </a:lnTo>
                <a:close/>
              </a:path>
            </a:pathLst>
          </a:custGeom>
          <a:solidFill>
            <a:srgbClr val="1216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50" b="1" i="0">
                <a:solidFill>
                  <a:srgbClr val="121718"/>
                </a:solidFill>
                <a:latin typeface="Montserrat SemiBold"/>
                <a:cs typeface="Montserrat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0104099" cy="11308556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84504" y="1347575"/>
            <a:ext cx="3013518" cy="3013528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85148" y="2750649"/>
            <a:ext cx="324827" cy="284818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603364" y="2014943"/>
            <a:ext cx="1363824" cy="1021324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651733" y="1873906"/>
            <a:ext cx="1927357" cy="19685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133003" y="789184"/>
            <a:ext cx="17838093" cy="798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050" b="1" i="0">
                <a:solidFill>
                  <a:srgbClr val="121718"/>
                </a:solidFill>
                <a:latin typeface="Montserrat SemiBold"/>
                <a:cs typeface="Montserrat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05205" y="2601150"/>
            <a:ext cx="18093690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9.png"/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11" Type="http://schemas.openxmlformats.org/officeDocument/2006/relationships/image" Target="../media/image27.png"/><Relationship Id="rId5" Type="http://schemas.openxmlformats.org/officeDocument/2006/relationships/image" Target="../media/image22.png"/><Relationship Id="rId10" Type="http://schemas.openxmlformats.org/officeDocument/2006/relationships/image" Target="../media/image26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3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hyperlink" Target="http://s-i-o-l.blogspot.com/2015/09/want-to-speak-english-fluently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1.jp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8.png"/><Relationship Id="rId7" Type="http://schemas.openxmlformats.org/officeDocument/2006/relationships/image" Target="../media/image33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hyperlink" Target="http://sitn.hms.harvard.edu/seminars/2013/sparking-scientific-curiosity-revolutions-in-the-way-we-teach-and-learn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hyperlink" Target="http://campother.blogspot.com/2011/03/rumor-mill.html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illustrations/gingerbread-man-gingerbread-man-art-220181/" TargetMode="External"/><Relationship Id="rId3" Type="http://schemas.openxmlformats.org/officeDocument/2006/relationships/image" Target="../media/image28.png"/><Relationship Id="rId7" Type="http://schemas.openxmlformats.org/officeDocument/2006/relationships/image" Target="../media/image3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0.jfif"/><Relationship Id="rId7" Type="http://schemas.openxmlformats.org/officeDocument/2006/relationships/hyperlink" Target="http://www.loverespect.co.uk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hideout.org.uk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30.png"/><Relationship Id="rId4" Type="http://schemas.openxmlformats.org/officeDocument/2006/relationships/hyperlink" Target="http://www.kooth.com/" TargetMode="External"/><Relationship Id="rId9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object 20"/>
          <p:cNvGrpSpPr/>
          <p:nvPr/>
        </p:nvGrpSpPr>
        <p:grpSpPr>
          <a:xfrm>
            <a:off x="0" y="9448958"/>
            <a:ext cx="20104100" cy="1859914"/>
            <a:chOff x="0" y="9448958"/>
            <a:chExt cx="20104100" cy="1859914"/>
          </a:xfrm>
        </p:grpSpPr>
        <p:sp>
          <p:nvSpPr>
            <p:cNvPr id="21" name="object 21"/>
            <p:cNvSpPr/>
            <p:nvPr/>
          </p:nvSpPr>
          <p:spPr>
            <a:xfrm>
              <a:off x="0" y="9448958"/>
              <a:ext cx="20104100" cy="1859914"/>
            </a:xfrm>
            <a:custGeom>
              <a:avLst/>
              <a:gdLst/>
              <a:ahLst/>
              <a:cxnLst/>
              <a:rect l="l" t="t" r="r" b="b"/>
              <a:pathLst>
                <a:path w="20104100" h="1859915">
                  <a:moveTo>
                    <a:pt x="20104099" y="0"/>
                  </a:moveTo>
                  <a:lnTo>
                    <a:pt x="0" y="0"/>
                  </a:lnTo>
                  <a:lnTo>
                    <a:pt x="0" y="1859597"/>
                  </a:lnTo>
                  <a:lnTo>
                    <a:pt x="20104099" y="1859597"/>
                  </a:lnTo>
                  <a:lnTo>
                    <a:pt x="2010409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46799" y="10527328"/>
              <a:ext cx="88939" cy="164790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57682" y="10526974"/>
              <a:ext cx="148843" cy="165136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31369" y="10442631"/>
              <a:ext cx="233679" cy="249480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990887" y="10526974"/>
              <a:ext cx="106666" cy="160183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128809" y="10468149"/>
              <a:ext cx="239782" cy="223962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46054" y="10756995"/>
              <a:ext cx="723276" cy="76309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3661397" y="9937451"/>
              <a:ext cx="492759" cy="436880"/>
            </a:xfrm>
            <a:custGeom>
              <a:avLst/>
              <a:gdLst/>
              <a:ahLst/>
              <a:cxnLst/>
              <a:rect l="l" t="t" r="r" b="b"/>
              <a:pathLst>
                <a:path w="492760" h="436879">
                  <a:moveTo>
                    <a:pt x="231241" y="343763"/>
                  </a:moveTo>
                  <a:lnTo>
                    <a:pt x="132956" y="245478"/>
                  </a:lnTo>
                  <a:lnTo>
                    <a:pt x="98120" y="193522"/>
                  </a:lnTo>
                  <a:lnTo>
                    <a:pt x="86017" y="132207"/>
                  </a:lnTo>
                  <a:lnTo>
                    <a:pt x="86029" y="125488"/>
                  </a:lnTo>
                  <a:lnTo>
                    <a:pt x="86537" y="119176"/>
                  </a:lnTo>
                  <a:lnTo>
                    <a:pt x="87299" y="112763"/>
                  </a:lnTo>
                  <a:lnTo>
                    <a:pt x="74739" y="118478"/>
                  </a:lnTo>
                  <a:lnTo>
                    <a:pt x="40513" y="143522"/>
                  </a:lnTo>
                  <a:lnTo>
                    <a:pt x="38658" y="145605"/>
                  </a:lnTo>
                  <a:lnTo>
                    <a:pt x="37706" y="146621"/>
                  </a:lnTo>
                  <a:lnTo>
                    <a:pt x="21234" y="167843"/>
                  </a:lnTo>
                  <a:lnTo>
                    <a:pt x="9448" y="191160"/>
                  </a:lnTo>
                  <a:lnTo>
                    <a:pt x="2362" y="215874"/>
                  </a:lnTo>
                  <a:lnTo>
                    <a:pt x="0" y="241312"/>
                  </a:lnTo>
                  <a:lnTo>
                    <a:pt x="2374" y="266738"/>
                  </a:lnTo>
                  <a:lnTo>
                    <a:pt x="9461" y="291426"/>
                  </a:lnTo>
                  <a:lnTo>
                    <a:pt x="21247" y="314706"/>
                  </a:lnTo>
                  <a:lnTo>
                    <a:pt x="37706" y="335902"/>
                  </a:lnTo>
                  <a:lnTo>
                    <a:pt x="38658" y="336931"/>
                  </a:lnTo>
                  <a:lnTo>
                    <a:pt x="39509" y="338010"/>
                  </a:lnTo>
                  <a:lnTo>
                    <a:pt x="138239" y="436778"/>
                  </a:lnTo>
                  <a:lnTo>
                    <a:pt x="231241" y="343763"/>
                  </a:lnTo>
                  <a:close/>
                </a:path>
                <a:path w="492760" h="436879">
                  <a:moveTo>
                    <a:pt x="378434" y="132130"/>
                  </a:moveTo>
                  <a:lnTo>
                    <a:pt x="372681" y="93599"/>
                  </a:lnTo>
                  <a:lnTo>
                    <a:pt x="349631" y="49796"/>
                  </a:lnTo>
                  <a:lnTo>
                    <a:pt x="319570" y="22136"/>
                  </a:lnTo>
                  <a:lnTo>
                    <a:pt x="272249" y="2540"/>
                  </a:lnTo>
                  <a:lnTo>
                    <a:pt x="246253" y="0"/>
                  </a:lnTo>
                  <a:lnTo>
                    <a:pt x="220281" y="2540"/>
                  </a:lnTo>
                  <a:lnTo>
                    <a:pt x="173012" y="22123"/>
                  </a:lnTo>
                  <a:lnTo>
                    <a:pt x="142963" y="49784"/>
                  </a:lnTo>
                  <a:lnTo>
                    <a:pt x="121843" y="88011"/>
                  </a:lnTo>
                  <a:lnTo>
                    <a:pt x="114147" y="132207"/>
                  </a:lnTo>
                  <a:lnTo>
                    <a:pt x="116700" y="158165"/>
                  </a:lnTo>
                  <a:lnTo>
                    <a:pt x="136283" y="205422"/>
                  </a:lnTo>
                  <a:lnTo>
                    <a:pt x="204470" y="277202"/>
                  </a:lnTo>
                  <a:lnTo>
                    <a:pt x="246291" y="319011"/>
                  </a:lnTo>
                  <a:lnTo>
                    <a:pt x="339737" y="225590"/>
                  </a:lnTo>
                  <a:lnTo>
                    <a:pt x="356311" y="205422"/>
                  </a:lnTo>
                  <a:lnTo>
                    <a:pt x="368439" y="182740"/>
                  </a:lnTo>
                  <a:lnTo>
                    <a:pt x="375894" y="158115"/>
                  </a:lnTo>
                  <a:lnTo>
                    <a:pt x="378434" y="132130"/>
                  </a:lnTo>
                  <a:close/>
                </a:path>
                <a:path w="492760" h="436879">
                  <a:moveTo>
                    <a:pt x="492569" y="241274"/>
                  </a:moveTo>
                  <a:lnTo>
                    <a:pt x="482460" y="189255"/>
                  </a:lnTo>
                  <a:lnTo>
                    <a:pt x="452081" y="143522"/>
                  </a:lnTo>
                  <a:lnTo>
                    <a:pt x="416636" y="117919"/>
                  </a:lnTo>
                  <a:lnTo>
                    <a:pt x="405295" y="112763"/>
                  </a:lnTo>
                  <a:lnTo>
                    <a:pt x="406057" y="119164"/>
                  </a:lnTo>
                  <a:lnTo>
                    <a:pt x="406577" y="125603"/>
                  </a:lnTo>
                  <a:lnTo>
                    <a:pt x="406577" y="132130"/>
                  </a:lnTo>
                  <a:lnTo>
                    <a:pt x="403834" y="161963"/>
                  </a:lnTo>
                  <a:lnTo>
                    <a:pt x="395732" y="190334"/>
                  </a:lnTo>
                  <a:lnTo>
                    <a:pt x="382536" y="216687"/>
                  </a:lnTo>
                  <a:lnTo>
                    <a:pt x="364477" y="240423"/>
                  </a:lnTo>
                  <a:lnTo>
                    <a:pt x="261340" y="343763"/>
                  </a:lnTo>
                  <a:lnTo>
                    <a:pt x="354342" y="436778"/>
                  </a:lnTo>
                  <a:lnTo>
                    <a:pt x="452081" y="339013"/>
                  </a:lnTo>
                  <a:lnTo>
                    <a:pt x="469811" y="317322"/>
                  </a:lnTo>
                  <a:lnTo>
                    <a:pt x="482460" y="293281"/>
                  </a:lnTo>
                  <a:lnTo>
                    <a:pt x="490042" y="267677"/>
                  </a:lnTo>
                  <a:lnTo>
                    <a:pt x="492569" y="241274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88008" y="9937441"/>
              <a:ext cx="1167924" cy="895866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7376706" y="9939114"/>
              <a:ext cx="737235" cy="894715"/>
            </a:xfrm>
            <a:custGeom>
              <a:avLst/>
              <a:gdLst/>
              <a:ahLst/>
              <a:cxnLst/>
              <a:rect l="l" t="t" r="r" b="b"/>
              <a:pathLst>
                <a:path w="737234" h="894715">
                  <a:moveTo>
                    <a:pt x="359257" y="438823"/>
                  </a:moveTo>
                  <a:lnTo>
                    <a:pt x="337210" y="423989"/>
                  </a:lnTo>
                  <a:lnTo>
                    <a:pt x="283718" y="387985"/>
                  </a:lnTo>
                  <a:lnTo>
                    <a:pt x="164223" y="423989"/>
                  </a:lnTo>
                  <a:lnTo>
                    <a:pt x="236702" y="319773"/>
                  </a:lnTo>
                  <a:lnTo>
                    <a:pt x="266636" y="276733"/>
                  </a:lnTo>
                  <a:lnTo>
                    <a:pt x="256336" y="269798"/>
                  </a:lnTo>
                  <a:lnTo>
                    <a:pt x="259143" y="267449"/>
                  </a:lnTo>
                  <a:lnTo>
                    <a:pt x="258140" y="266547"/>
                  </a:lnTo>
                  <a:lnTo>
                    <a:pt x="267195" y="259918"/>
                  </a:lnTo>
                  <a:lnTo>
                    <a:pt x="295719" y="220218"/>
                  </a:lnTo>
                  <a:lnTo>
                    <a:pt x="306514" y="191871"/>
                  </a:lnTo>
                  <a:lnTo>
                    <a:pt x="311378" y="162394"/>
                  </a:lnTo>
                  <a:lnTo>
                    <a:pt x="310261" y="132511"/>
                  </a:lnTo>
                  <a:lnTo>
                    <a:pt x="303098" y="102958"/>
                  </a:lnTo>
                  <a:lnTo>
                    <a:pt x="294614" y="84683"/>
                  </a:lnTo>
                  <a:lnTo>
                    <a:pt x="294614" y="161277"/>
                  </a:lnTo>
                  <a:lnTo>
                    <a:pt x="290271" y="187591"/>
                  </a:lnTo>
                  <a:lnTo>
                    <a:pt x="280619" y="212915"/>
                  </a:lnTo>
                  <a:lnTo>
                    <a:pt x="255168" y="248348"/>
                  </a:lnTo>
                  <a:lnTo>
                    <a:pt x="240449" y="259105"/>
                  </a:lnTo>
                  <a:lnTo>
                    <a:pt x="235762" y="255955"/>
                  </a:lnTo>
                  <a:lnTo>
                    <a:pt x="235762" y="289877"/>
                  </a:lnTo>
                  <a:lnTo>
                    <a:pt x="235712" y="299720"/>
                  </a:lnTo>
                  <a:lnTo>
                    <a:pt x="231686" y="309092"/>
                  </a:lnTo>
                  <a:lnTo>
                    <a:pt x="224269" y="316179"/>
                  </a:lnTo>
                  <a:lnTo>
                    <a:pt x="214960" y="319773"/>
                  </a:lnTo>
                  <a:lnTo>
                    <a:pt x="204927" y="319684"/>
                  </a:lnTo>
                  <a:lnTo>
                    <a:pt x="195351" y="315683"/>
                  </a:lnTo>
                  <a:lnTo>
                    <a:pt x="188087" y="308343"/>
                  </a:lnTo>
                  <a:lnTo>
                    <a:pt x="185674" y="302437"/>
                  </a:lnTo>
                  <a:lnTo>
                    <a:pt x="228511" y="288175"/>
                  </a:lnTo>
                  <a:lnTo>
                    <a:pt x="229235" y="287642"/>
                  </a:lnTo>
                  <a:lnTo>
                    <a:pt x="231978" y="285635"/>
                  </a:lnTo>
                  <a:lnTo>
                    <a:pt x="232321" y="286131"/>
                  </a:lnTo>
                  <a:lnTo>
                    <a:pt x="233946" y="285483"/>
                  </a:lnTo>
                  <a:lnTo>
                    <a:pt x="235762" y="289877"/>
                  </a:lnTo>
                  <a:lnTo>
                    <a:pt x="235762" y="255955"/>
                  </a:lnTo>
                  <a:lnTo>
                    <a:pt x="222300" y="246888"/>
                  </a:lnTo>
                  <a:lnTo>
                    <a:pt x="222300" y="272364"/>
                  </a:lnTo>
                  <a:lnTo>
                    <a:pt x="220637" y="273570"/>
                  </a:lnTo>
                  <a:lnTo>
                    <a:pt x="186245" y="285013"/>
                  </a:lnTo>
                  <a:lnTo>
                    <a:pt x="188417" y="279971"/>
                  </a:lnTo>
                  <a:lnTo>
                    <a:pt x="195846" y="272884"/>
                  </a:lnTo>
                  <a:lnTo>
                    <a:pt x="205168" y="269278"/>
                  </a:lnTo>
                  <a:lnTo>
                    <a:pt x="215188" y="269379"/>
                  </a:lnTo>
                  <a:lnTo>
                    <a:pt x="222300" y="272364"/>
                  </a:lnTo>
                  <a:lnTo>
                    <a:pt x="222300" y="246888"/>
                  </a:lnTo>
                  <a:lnTo>
                    <a:pt x="205079" y="235292"/>
                  </a:lnTo>
                  <a:lnTo>
                    <a:pt x="168935" y="287274"/>
                  </a:lnTo>
                  <a:lnTo>
                    <a:pt x="135559" y="287642"/>
                  </a:lnTo>
                  <a:lnTo>
                    <a:pt x="93802" y="274802"/>
                  </a:lnTo>
                  <a:lnTo>
                    <a:pt x="57302" y="249288"/>
                  </a:lnTo>
                  <a:lnTo>
                    <a:pt x="31559" y="215099"/>
                  </a:lnTo>
                  <a:lnTo>
                    <a:pt x="17653" y="175298"/>
                  </a:lnTo>
                  <a:lnTo>
                    <a:pt x="16637" y="132930"/>
                  </a:lnTo>
                  <a:lnTo>
                    <a:pt x="29591" y="91046"/>
                  </a:lnTo>
                  <a:lnTo>
                    <a:pt x="55067" y="55613"/>
                  </a:lnTo>
                  <a:lnTo>
                    <a:pt x="89598" y="30378"/>
                  </a:lnTo>
                  <a:lnTo>
                    <a:pt x="130390" y="16802"/>
                  </a:lnTo>
                  <a:lnTo>
                    <a:pt x="174663" y="16306"/>
                  </a:lnTo>
                  <a:lnTo>
                    <a:pt x="185420" y="18288"/>
                  </a:lnTo>
                  <a:lnTo>
                    <a:pt x="239928" y="43497"/>
                  </a:lnTo>
                  <a:lnTo>
                    <a:pt x="275755" y="83515"/>
                  </a:lnTo>
                  <a:lnTo>
                    <a:pt x="293611" y="134607"/>
                  </a:lnTo>
                  <a:lnTo>
                    <a:pt x="294614" y="161277"/>
                  </a:lnTo>
                  <a:lnTo>
                    <a:pt x="294614" y="84683"/>
                  </a:lnTo>
                  <a:lnTo>
                    <a:pt x="272440" y="50939"/>
                  </a:lnTo>
                  <a:lnTo>
                    <a:pt x="226949" y="16306"/>
                  </a:lnTo>
                  <a:lnTo>
                    <a:pt x="189077" y="2222"/>
                  </a:lnTo>
                  <a:lnTo>
                    <a:pt x="177012" y="0"/>
                  </a:lnTo>
                  <a:lnTo>
                    <a:pt x="127419" y="558"/>
                  </a:lnTo>
                  <a:lnTo>
                    <a:pt x="81711" y="15773"/>
                  </a:lnTo>
                  <a:lnTo>
                    <a:pt x="43040" y="44030"/>
                  </a:lnTo>
                  <a:lnTo>
                    <a:pt x="14516" y="83718"/>
                  </a:lnTo>
                  <a:lnTo>
                    <a:pt x="0" y="130644"/>
                  </a:lnTo>
                  <a:lnTo>
                    <a:pt x="1130" y="178104"/>
                  </a:lnTo>
                  <a:lnTo>
                    <a:pt x="16700" y="222694"/>
                  </a:lnTo>
                  <a:lnTo>
                    <a:pt x="45529" y="260972"/>
                  </a:lnTo>
                  <a:lnTo>
                    <a:pt x="86410" y="289534"/>
                  </a:lnTo>
                  <a:lnTo>
                    <a:pt x="133210" y="303949"/>
                  </a:lnTo>
                  <a:lnTo>
                    <a:pt x="157518" y="303682"/>
                  </a:lnTo>
                  <a:lnTo>
                    <a:pt x="11950" y="513029"/>
                  </a:lnTo>
                  <a:lnTo>
                    <a:pt x="73507" y="554443"/>
                  </a:lnTo>
                  <a:lnTo>
                    <a:pt x="140589" y="457962"/>
                  </a:lnTo>
                  <a:lnTo>
                    <a:pt x="131457" y="593445"/>
                  </a:lnTo>
                  <a:lnTo>
                    <a:pt x="207403" y="644563"/>
                  </a:lnTo>
                  <a:lnTo>
                    <a:pt x="209613" y="475157"/>
                  </a:lnTo>
                  <a:lnTo>
                    <a:pt x="280428" y="457962"/>
                  </a:lnTo>
                  <a:lnTo>
                    <a:pt x="359257" y="438823"/>
                  </a:lnTo>
                  <a:close/>
                </a:path>
                <a:path w="737234" h="894715">
                  <a:moveTo>
                    <a:pt x="492620" y="589864"/>
                  </a:moveTo>
                  <a:lnTo>
                    <a:pt x="486537" y="547458"/>
                  </a:lnTo>
                  <a:lnTo>
                    <a:pt x="466039" y="509752"/>
                  </a:lnTo>
                  <a:lnTo>
                    <a:pt x="431736" y="478409"/>
                  </a:lnTo>
                  <a:lnTo>
                    <a:pt x="423672" y="474103"/>
                  </a:lnTo>
                  <a:lnTo>
                    <a:pt x="423672" y="582815"/>
                  </a:lnTo>
                  <a:lnTo>
                    <a:pt x="421360" y="602183"/>
                  </a:lnTo>
                  <a:lnTo>
                    <a:pt x="388048" y="579767"/>
                  </a:lnTo>
                  <a:lnTo>
                    <a:pt x="321030" y="534670"/>
                  </a:lnTo>
                  <a:lnTo>
                    <a:pt x="336384" y="525043"/>
                  </a:lnTo>
                  <a:lnTo>
                    <a:pt x="354317" y="521728"/>
                  </a:lnTo>
                  <a:lnTo>
                    <a:pt x="373773" y="524916"/>
                  </a:lnTo>
                  <a:lnTo>
                    <a:pt x="393687" y="534822"/>
                  </a:lnTo>
                  <a:lnTo>
                    <a:pt x="409676" y="548754"/>
                  </a:lnTo>
                  <a:lnTo>
                    <a:pt x="419722" y="564883"/>
                  </a:lnTo>
                  <a:lnTo>
                    <a:pt x="423672" y="582815"/>
                  </a:lnTo>
                  <a:lnTo>
                    <a:pt x="423672" y="474103"/>
                  </a:lnTo>
                  <a:lnTo>
                    <a:pt x="408584" y="466013"/>
                  </a:lnTo>
                  <a:lnTo>
                    <a:pt x="383413" y="458368"/>
                  </a:lnTo>
                  <a:lnTo>
                    <a:pt x="356895" y="455637"/>
                  </a:lnTo>
                  <a:lnTo>
                    <a:pt x="329780" y="457987"/>
                  </a:lnTo>
                  <a:lnTo>
                    <a:pt x="280924" y="476859"/>
                  </a:lnTo>
                  <a:lnTo>
                    <a:pt x="243497" y="512876"/>
                  </a:lnTo>
                  <a:lnTo>
                    <a:pt x="222313" y="560197"/>
                  </a:lnTo>
                  <a:lnTo>
                    <a:pt x="219151" y="585609"/>
                  </a:lnTo>
                  <a:lnTo>
                    <a:pt x="221018" y="611860"/>
                  </a:lnTo>
                  <a:lnTo>
                    <a:pt x="239941" y="661733"/>
                  </a:lnTo>
                  <a:lnTo>
                    <a:pt x="278790" y="700062"/>
                  </a:lnTo>
                  <a:lnTo>
                    <a:pt x="315302" y="718515"/>
                  </a:lnTo>
                  <a:lnTo>
                    <a:pt x="352691" y="725411"/>
                  </a:lnTo>
                  <a:lnTo>
                    <a:pt x="390690" y="720674"/>
                  </a:lnTo>
                  <a:lnTo>
                    <a:pt x="429018" y="704240"/>
                  </a:lnTo>
                  <a:lnTo>
                    <a:pt x="359968" y="657771"/>
                  </a:lnTo>
                  <a:lnTo>
                    <a:pt x="359473" y="657428"/>
                  </a:lnTo>
                  <a:lnTo>
                    <a:pt x="318541" y="647103"/>
                  </a:lnTo>
                  <a:lnTo>
                    <a:pt x="291528" y="616242"/>
                  </a:lnTo>
                  <a:lnTo>
                    <a:pt x="288620" y="598665"/>
                  </a:lnTo>
                  <a:lnTo>
                    <a:pt x="292620" y="579767"/>
                  </a:lnTo>
                  <a:lnTo>
                    <a:pt x="454469" y="688695"/>
                  </a:lnTo>
                  <a:lnTo>
                    <a:pt x="456133" y="686346"/>
                  </a:lnTo>
                  <a:lnTo>
                    <a:pt x="459105" y="682053"/>
                  </a:lnTo>
                  <a:lnTo>
                    <a:pt x="483679" y="635292"/>
                  </a:lnTo>
                  <a:lnTo>
                    <a:pt x="490194" y="602183"/>
                  </a:lnTo>
                  <a:lnTo>
                    <a:pt x="492620" y="589864"/>
                  </a:lnTo>
                  <a:close/>
                </a:path>
                <a:path w="737234" h="894715">
                  <a:moveTo>
                    <a:pt x="737158" y="693102"/>
                  </a:moveTo>
                  <a:lnTo>
                    <a:pt x="669201" y="647382"/>
                  </a:lnTo>
                  <a:lnTo>
                    <a:pt x="538619" y="738987"/>
                  </a:lnTo>
                  <a:lnTo>
                    <a:pt x="583272" y="589572"/>
                  </a:lnTo>
                  <a:lnTo>
                    <a:pt x="513334" y="542493"/>
                  </a:lnTo>
                  <a:lnTo>
                    <a:pt x="455155" y="792365"/>
                  </a:lnTo>
                  <a:lnTo>
                    <a:pt x="366560" y="851433"/>
                  </a:lnTo>
                  <a:lnTo>
                    <a:pt x="430110" y="894207"/>
                  </a:lnTo>
                  <a:lnTo>
                    <a:pt x="737158" y="693102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321754" y="9931518"/>
              <a:ext cx="293690" cy="433399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9417828" y="10144131"/>
              <a:ext cx="282575" cy="228600"/>
            </a:xfrm>
            <a:custGeom>
              <a:avLst/>
              <a:gdLst/>
              <a:ahLst/>
              <a:cxnLst/>
              <a:rect l="l" t="t" r="r" b="b"/>
              <a:pathLst>
                <a:path w="282575" h="228600">
                  <a:moveTo>
                    <a:pt x="234331" y="0"/>
                  </a:moveTo>
                  <a:lnTo>
                    <a:pt x="210888" y="3903"/>
                  </a:lnTo>
                  <a:lnTo>
                    <a:pt x="174298" y="13918"/>
                  </a:lnTo>
                  <a:lnTo>
                    <a:pt x="156477" y="53822"/>
                  </a:lnTo>
                  <a:lnTo>
                    <a:pt x="131378" y="94906"/>
                  </a:lnTo>
                  <a:lnTo>
                    <a:pt x="97759" y="135480"/>
                  </a:lnTo>
                  <a:lnTo>
                    <a:pt x="54379" y="173855"/>
                  </a:lnTo>
                  <a:lnTo>
                    <a:pt x="0" y="208341"/>
                  </a:lnTo>
                  <a:lnTo>
                    <a:pt x="1895" y="228173"/>
                  </a:lnTo>
                  <a:lnTo>
                    <a:pt x="141728" y="185504"/>
                  </a:lnTo>
                  <a:lnTo>
                    <a:pt x="227435" y="110916"/>
                  </a:lnTo>
                  <a:lnTo>
                    <a:pt x="270464" y="40037"/>
                  </a:lnTo>
                  <a:lnTo>
                    <a:pt x="282263" y="8494"/>
                  </a:lnTo>
                  <a:lnTo>
                    <a:pt x="254749" y="1699"/>
                  </a:lnTo>
                  <a:lnTo>
                    <a:pt x="234331" y="0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9375991" y="10158050"/>
              <a:ext cx="216535" cy="207010"/>
            </a:xfrm>
            <a:custGeom>
              <a:avLst/>
              <a:gdLst/>
              <a:ahLst/>
              <a:cxnLst/>
              <a:rect l="l" t="t" r="r" b="b"/>
              <a:pathLst>
                <a:path w="216534" h="207009">
                  <a:moveTo>
                    <a:pt x="18173" y="206095"/>
                  </a:moveTo>
                  <a:lnTo>
                    <a:pt x="17780" y="202272"/>
                  </a:lnTo>
                  <a:lnTo>
                    <a:pt x="17437" y="198386"/>
                  </a:lnTo>
                  <a:lnTo>
                    <a:pt x="17056" y="194513"/>
                  </a:lnTo>
                  <a:lnTo>
                    <a:pt x="13119" y="198640"/>
                  </a:lnTo>
                  <a:lnTo>
                    <a:pt x="10604" y="201193"/>
                  </a:lnTo>
                  <a:lnTo>
                    <a:pt x="17056" y="194513"/>
                  </a:lnTo>
                  <a:lnTo>
                    <a:pt x="15443" y="177330"/>
                  </a:lnTo>
                  <a:lnTo>
                    <a:pt x="0" y="206870"/>
                  </a:lnTo>
                  <a:lnTo>
                    <a:pt x="177" y="206870"/>
                  </a:lnTo>
                  <a:lnTo>
                    <a:pt x="4902" y="206870"/>
                  </a:lnTo>
                  <a:lnTo>
                    <a:pt x="16433" y="206870"/>
                  </a:lnTo>
                  <a:lnTo>
                    <a:pt x="18173" y="206095"/>
                  </a:lnTo>
                  <a:close/>
                </a:path>
                <a:path w="216534" h="207009">
                  <a:moveTo>
                    <a:pt x="216128" y="0"/>
                  </a:moveTo>
                  <a:lnTo>
                    <a:pt x="163652" y="21285"/>
                  </a:lnTo>
                  <a:lnTo>
                    <a:pt x="107670" y="60096"/>
                  </a:lnTo>
                  <a:lnTo>
                    <a:pt x="94894" y="87045"/>
                  </a:lnTo>
                  <a:lnTo>
                    <a:pt x="79413" y="114376"/>
                  </a:lnTo>
                  <a:lnTo>
                    <a:pt x="60998" y="141935"/>
                  </a:lnTo>
                  <a:lnTo>
                    <a:pt x="79400" y="114376"/>
                  </a:lnTo>
                  <a:lnTo>
                    <a:pt x="94881" y="87045"/>
                  </a:lnTo>
                  <a:lnTo>
                    <a:pt x="107670" y="60096"/>
                  </a:lnTo>
                  <a:lnTo>
                    <a:pt x="89700" y="76873"/>
                  </a:lnTo>
                  <a:lnTo>
                    <a:pt x="71843" y="96050"/>
                  </a:lnTo>
                  <a:lnTo>
                    <a:pt x="54178" y="117792"/>
                  </a:lnTo>
                  <a:lnTo>
                    <a:pt x="36817" y="142227"/>
                  </a:lnTo>
                  <a:lnTo>
                    <a:pt x="39446" y="169595"/>
                  </a:lnTo>
                  <a:lnTo>
                    <a:pt x="41821" y="194424"/>
                  </a:lnTo>
                  <a:lnTo>
                    <a:pt x="96202" y="159943"/>
                  </a:lnTo>
                  <a:lnTo>
                    <a:pt x="139585" y="121564"/>
                  </a:lnTo>
                  <a:lnTo>
                    <a:pt x="173215" y="80987"/>
                  </a:lnTo>
                  <a:lnTo>
                    <a:pt x="198310" y="39903"/>
                  </a:lnTo>
                  <a:lnTo>
                    <a:pt x="216128" y="0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9225756" y="9958189"/>
              <a:ext cx="96520" cy="224790"/>
            </a:xfrm>
            <a:custGeom>
              <a:avLst/>
              <a:gdLst/>
              <a:ahLst/>
              <a:cxnLst/>
              <a:rect l="l" t="t" r="r" b="b"/>
              <a:pathLst>
                <a:path w="96520" h="224790">
                  <a:moveTo>
                    <a:pt x="16282" y="0"/>
                  </a:moveTo>
                  <a:lnTo>
                    <a:pt x="5759" y="30424"/>
                  </a:lnTo>
                  <a:lnTo>
                    <a:pt x="775" y="53582"/>
                  </a:lnTo>
                  <a:lnTo>
                    <a:pt x="0" y="81188"/>
                  </a:lnTo>
                  <a:lnTo>
                    <a:pt x="2104" y="124959"/>
                  </a:lnTo>
                  <a:lnTo>
                    <a:pt x="23584" y="143387"/>
                  </a:lnTo>
                  <a:lnTo>
                    <a:pt x="45173" y="165888"/>
                  </a:lnTo>
                  <a:lnTo>
                    <a:pt x="66300" y="192856"/>
                  </a:lnTo>
                  <a:lnTo>
                    <a:pt x="86395" y="224684"/>
                  </a:lnTo>
                  <a:lnTo>
                    <a:pt x="84247" y="185235"/>
                  </a:lnTo>
                  <a:lnTo>
                    <a:pt x="85565" y="148737"/>
                  </a:lnTo>
                  <a:lnTo>
                    <a:pt x="89699" y="115316"/>
                  </a:lnTo>
                  <a:lnTo>
                    <a:pt x="95997" y="85096"/>
                  </a:lnTo>
                  <a:lnTo>
                    <a:pt x="67595" y="46466"/>
                  </a:lnTo>
                  <a:lnTo>
                    <a:pt x="41965" y="20029"/>
                  </a:lnTo>
                  <a:lnTo>
                    <a:pt x="23422" y="4851"/>
                  </a:lnTo>
                  <a:lnTo>
                    <a:pt x="16282" y="0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9310002" y="10043292"/>
              <a:ext cx="71120" cy="314325"/>
            </a:xfrm>
            <a:custGeom>
              <a:avLst/>
              <a:gdLst/>
              <a:ahLst/>
              <a:cxnLst/>
              <a:rect l="l" t="t" r="r" b="b"/>
              <a:pathLst>
                <a:path w="71120" h="314325">
                  <a:moveTo>
                    <a:pt x="37503" y="78574"/>
                  </a:moveTo>
                  <a:lnTo>
                    <a:pt x="31038" y="68681"/>
                  </a:lnTo>
                  <a:lnTo>
                    <a:pt x="31038" y="42926"/>
                  </a:lnTo>
                  <a:lnTo>
                    <a:pt x="34074" y="41363"/>
                  </a:lnTo>
                  <a:lnTo>
                    <a:pt x="28714" y="30162"/>
                  </a:lnTo>
                  <a:lnTo>
                    <a:pt x="23190" y="19545"/>
                  </a:lnTo>
                  <a:lnTo>
                    <a:pt x="17513" y="9499"/>
                  </a:lnTo>
                  <a:lnTo>
                    <a:pt x="11747" y="0"/>
                  </a:lnTo>
                  <a:lnTo>
                    <a:pt x="5448" y="30226"/>
                  </a:lnTo>
                  <a:lnTo>
                    <a:pt x="1308" y="63639"/>
                  </a:lnTo>
                  <a:lnTo>
                    <a:pt x="0" y="100139"/>
                  </a:lnTo>
                  <a:lnTo>
                    <a:pt x="2146" y="139585"/>
                  </a:lnTo>
                  <a:lnTo>
                    <a:pt x="8636" y="151587"/>
                  </a:lnTo>
                  <a:lnTo>
                    <a:pt x="14922" y="164211"/>
                  </a:lnTo>
                  <a:lnTo>
                    <a:pt x="20967" y="177482"/>
                  </a:lnTo>
                  <a:lnTo>
                    <a:pt x="26771" y="191401"/>
                  </a:lnTo>
                  <a:lnTo>
                    <a:pt x="37503" y="78574"/>
                  </a:lnTo>
                  <a:close/>
                </a:path>
                <a:path w="71120" h="314325">
                  <a:moveTo>
                    <a:pt x="55473" y="100977"/>
                  </a:moveTo>
                  <a:lnTo>
                    <a:pt x="54038" y="95707"/>
                  </a:lnTo>
                  <a:lnTo>
                    <a:pt x="52539" y="90576"/>
                  </a:lnTo>
                  <a:lnTo>
                    <a:pt x="50977" y="85572"/>
                  </a:lnTo>
                  <a:lnTo>
                    <a:pt x="50965" y="90563"/>
                  </a:lnTo>
                  <a:lnTo>
                    <a:pt x="51193" y="95935"/>
                  </a:lnTo>
                  <a:lnTo>
                    <a:pt x="51193" y="100977"/>
                  </a:lnTo>
                  <a:lnTo>
                    <a:pt x="55473" y="100977"/>
                  </a:lnTo>
                  <a:close/>
                </a:path>
                <a:path w="71120" h="314325">
                  <a:moveTo>
                    <a:pt x="59156" y="218808"/>
                  </a:moveTo>
                  <a:lnTo>
                    <a:pt x="52412" y="218808"/>
                  </a:lnTo>
                  <a:lnTo>
                    <a:pt x="47980" y="218833"/>
                  </a:lnTo>
                  <a:lnTo>
                    <a:pt x="48031" y="219341"/>
                  </a:lnTo>
                  <a:lnTo>
                    <a:pt x="45694" y="248894"/>
                  </a:lnTo>
                  <a:lnTo>
                    <a:pt x="47332" y="255016"/>
                  </a:lnTo>
                  <a:lnTo>
                    <a:pt x="50368" y="267741"/>
                  </a:lnTo>
                  <a:lnTo>
                    <a:pt x="54038" y="267741"/>
                  </a:lnTo>
                  <a:lnTo>
                    <a:pt x="59156" y="267741"/>
                  </a:lnTo>
                  <a:lnTo>
                    <a:pt x="59156" y="218808"/>
                  </a:lnTo>
                  <a:close/>
                </a:path>
                <a:path w="71120" h="314325">
                  <a:moveTo>
                    <a:pt x="59156" y="163169"/>
                  </a:moveTo>
                  <a:lnTo>
                    <a:pt x="55956" y="163169"/>
                  </a:lnTo>
                  <a:lnTo>
                    <a:pt x="51003" y="163169"/>
                  </a:lnTo>
                  <a:lnTo>
                    <a:pt x="50825" y="163195"/>
                  </a:lnTo>
                  <a:lnTo>
                    <a:pt x="50444" y="175971"/>
                  </a:lnTo>
                  <a:lnTo>
                    <a:pt x="48552" y="212102"/>
                  </a:lnTo>
                  <a:lnTo>
                    <a:pt x="52489" y="212102"/>
                  </a:lnTo>
                  <a:lnTo>
                    <a:pt x="59156" y="212102"/>
                  </a:lnTo>
                  <a:lnTo>
                    <a:pt x="59156" y="163169"/>
                  </a:lnTo>
                  <a:close/>
                </a:path>
                <a:path w="71120" h="314325">
                  <a:moveTo>
                    <a:pt x="59156" y="115557"/>
                  </a:moveTo>
                  <a:lnTo>
                    <a:pt x="57480" y="108673"/>
                  </a:lnTo>
                  <a:lnTo>
                    <a:pt x="57480" y="151358"/>
                  </a:lnTo>
                  <a:lnTo>
                    <a:pt x="57124" y="154000"/>
                  </a:lnTo>
                  <a:lnTo>
                    <a:pt x="57480" y="151358"/>
                  </a:lnTo>
                  <a:lnTo>
                    <a:pt x="57480" y="108673"/>
                  </a:lnTo>
                  <a:lnTo>
                    <a:pt x="57200" y="107518"/>
                  </a:lnTo>
                  <a:lnTo>
                    <a:pt x="51181" y="107543"/>
                  </a:lnTo>
                  <a:lnTo>
                    <a:pt x="51219" y="120307"/>
                  </a:lnTo>
                  <a:lnTo>
                    <a:pt x="51003" y="156641"/>
                  </a:lnTo>
                  <a:lnTo>
                    <a:pt x="52844" y="156552"/>
                  </a:lnTo>
                  <a:lnTo>
                    <a:pt x="54889" y="156679"/>
                  </a:lnTo>
                  <a:lnTo>
                    <a:pt x="56769" y="156641"/>
                  </a:lnTo>
                  <a:lnTo>
                    <a:pt x="58420" y="156565"/>
                  </a:lnTo>
                  <a:lnTo>
                    <a:pt x="59156" y="156451"/>
                  </a:lnTo>
                  <a:lnTo>
                    <a:pt x="59156" y="141147"/>
                  </a:lnTo>
                  <a:lnTo>
                    <a:pt x="59156" y="115557"/>
                  </a:lnTo>
                  <a:close/>
                </a:path>
                <a:path w="71120" h="314325">
                  <a:moveTo>
                    <a:pt x="59182" y="293484"/>
                  </a:moveTo>
                  <a:lnTo>
                    <a:pt x="59143" y="283819"/>
                  </a:lnTo>
                  <a:lnTo>
                    <a:pt x="58978" y="274294"/>
                  </a:lnTo>
                  <a:lnTo>
                    <a:pt x="54533" y="274294"/>
                  </a:lnTo>
                  <a:lnTo>
                    <a:pt x="51866" y="274281"/>
                  </a:lnTo>
                  <a:lnTo>
                    <a:pt x="53568" y="282270"/>
                  </a:lnTo>
                  <a:lnTo>
                    <a:pt x="55181" y="290410"/>
                  </a:lnTo>
                  <a:lnTo>
                    <a:pt x="56718" y="298691"/>
                  </a:lnTo>
                  <a:lnTo>
                    <a:pt x="58178" y="307124"/>
                  </a:lnTo>
                  <a:lnTo>
                    <a:pt x="59131" y="312928"/>
                  </a:lnTo>
                  <a:lnTo>
                    <a:pt x="59182" y="293484"/>
                  </a:lnTo>
                  <a:close/>
                </a:path>
                <a:path w="71120" h="314325">
                  <a:moveTo>
                    <a:pt x="66662" y="156641"/>
                  </a:moveTo>
                  <a:lnTo>
                    <a:pt x="65938" y="151358"/>
                  </a:lnTo>
                  <a:lnTo>
                    <a:pt x="65138" y="146215"/>
                  </a:lnTo>
                  <a:lnTo>
                    <a:pt x="64274" y="141135"/>
                  </a:lnTo>
                  <a:lnTo>
                    <a:pt x="64274" y="156451"/>
                  </a:lnTo>
                  <a:lnTo>
                    <a:pt x="64998" y="156578"/>
                  </a:lnTo>
                  <a:lnTo>
                    <a:pt x="66662" y="156641"/>
                  </a:lnTo>
                  <a:close/>
                </a:path>
                <a:path w="71120" h="314325">
                  <a:moveTo>
                    <a:pt x="68897" y="274281"/>
                  </a:moveTo>
                  <a:lnTo>
                    <a:pt x="64617" y="274281"/>
                  </a:lnTo>
                  <a:lnTo>
                    <a:pt x="64401" y="274358"/>
                  </a:lnTo>
                  <a:lnTo>
                    <a:pt x="64262" y="274510"/>
                  </a:lnTo>
                  <a:lnTo>
                    <a:pt x="64312" y="312813"/>
                  </a:lnTo>
                  <a:lnTo>
                    <a:pt x="64325" y="313740"/>
                  </a:lnTo>
                  <a:lnTo>
                    <a:pt x="64643" y="311531"/>
                  </a:lnTo>
                  <a:lnTo>
                    <a:pt x="68897" y="274281"/>
                  </a:lnTo>
                  <a:close/>
                </a:path>
                <a:path w="71120" h="314325">
                  <a:moveTo>
                    <a:pt x="70929" y="212115"/>
                  </a:moveTo>
                  <a:lnTo>
                    <a:pt x="70497" y="199402"/>
                  </a:lnTo>
                  <a:lnTo>
                    <a:pt x="69761" y="187007"/>
                  </a:lnTo>
                  <a:lnTo>
                    <a:pt x="68745" y="174942"/>
                  </a:lnTo>
                  <a:lnTo>
                    <a:pt x="67462" y="163169"/>
                  </a:lnTo>
                  <a:lnTo>
                    <a:pt x="64236" y="163195"/>
                  </a:lnTo>
                  <a:lnTo>
                    <a:pt x="64274" y="163703"/>
                  </a:lnTo>
                  <a:lnTo>
                    <a:pt x="64274" y="212102"/>
                  </a:lnTo>
                  <a:lnTo>
                    <a:pt x="66421" y="212026"/>
                  </a:lnTo>
                  <a:lnTo>
                    <a:pt x="70929" y="212115"/>
                  </a:lnTo>
                  <a:close/>
                </a:path>
                <a:path w="71120" h="314325">
                  <a:moveTo>
                    <a:pt x="71018" y="218808"/>
                  </a:moveTo>
                  <a:lnTo>
                    <a:pt x="64236" y="218833"/>
                  </a:lnTo>
                  <a:lnTo>
                    <a:pt x="64274" y="219341"/>
                  </a:lnTo>
                  <a:lnTo>
                    <a:pt x="64274" y="267741"/>
                  </a:lnTo>
                  <a:lnTo>
                    <a:pt x="69392" y="267741"/>
                  </a:lnTo>
                  <a:lnTo>
                    <a:pt x="70205" y="255104"/>
                  </a:lnTo>
                  <a:lnTo>
                    <a:pt x="70739" y="242747"/>
                  </a:lnTo>
                  <a:lnTo>
                    <a:pt x="71005" y="230644"/>
                  </a:lnTo>
                  <a:lnTo>
                    <a:pt x="71018" y="218808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9127030" y="10034988"/>
              <a:ext cx="133350" cy="183515"/>
            </a:xfrm>
            <a:custGeom>
              <a:avLst/>
              <a:gdLst/>
              <a:ahLst/>
              <a:cxnLst/>
              <a:rect l="l" t="t" r="r" b="b"/>
              <a:pathLst>
                <a:path w="133350" h="183515">
                  <a:moveTo>
                    <a:pt x="960" y="0"/>
                  </a:moveTo>
                  <a:lnTo>
                    <a:pt x="2108" y="56524"/>
                  </a:lnTo>
                  <a:lnTo>
                    <a:pt x="24279" y="123053"/>
                  </a:lnTo>
                  <a:lnTo>
                    <a:pt x="49873" y="131805"/>
                  </a:lnTo>
                  <a:lnTo>
                    <a:pt x="76760" y="144341"/>
                  </a:lnTo>
                  <a:lnTo>
                    <a:pt x="104521" y="161258"/>
                  </a:lnTo>
                  <a:lnTo>
                    <a:pt x="132736" y="183156"/>
                  </a:lnTo>
                  <a:lnTo>
                    <a:pt x="119151" y="146946"/>
                  </a:lnTo>
                  <a:lnTo>
                    <a:pt x="109689" y="112122"/>
                  </a:lnTo>
                  <a:lnTo>
                    <a:pt x="103774" y="79065"/>
                  </a:lnTo>
                  <a:lnTo>
                    <a:pt x="100832" y="48155"/>
                  </a:lnTo>
                  <a:lnTo>
                    <a:pt x="62808" y="23191"/>
                  </a:lnTo>
                  <a:lnTo>
                    <a:pt x="30969" y="8575"/>
                  </a:lnTo>
                  <a:lnTo>
                    <a:pt x="9092" y="1711"/>
                  </a:lnTo>
                  <a:lnTo>
                    <a:pt x="960" y="0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9227858" y="10083145"/>
              <a:ext cx="141605" cy="281940"/>
            </a:xfrm>
            <a:custGeom>
              <a:avLst/>
              <a:gdLst/>
              <a:ahLst/>
              <a:cxnLst/>
              <a:rect l="l" t="t" r="r" b="b"/>
              <a:pathLst>
                <a:path w="141604" h="281940">
                  <a:moveTo>
                    <a:pt x="108915" y="151549"/>
                  </a:moveTo>
                  <a:lnTo>
                    <a:pt x="103111" y="137629"/>
                  </a:lnTo>
                  <a:lnTo>
                    <a:pt x="97066" y="124358"/>
                  </a:lnTo>
                  <a:lnTo>
                    <a:pt x="91490" y="113169"/>
                  </a:lnTo>
                  <a:lnTo>
                    <a:pt x="91490" y="146583"/>
                  </a:lnTo>
                  <a:lnTo>
                    <a:pt x="87210" y="122745"/>
                  </a:lnTo>
                  <a:lnTo>
                    <a:pt x="91490" y="146583"/>
                  </a:lnTo>
                  <a:lnTo>
                    <a:pt x="91490" y="113169"/>
                  </a:lnTo>
                  <a:lnTo>
                    <a:pt x="64198" y="67906"/>
                  </a:lnTo>
                  <a:lnTo>
                    <a:pt x="21475" y="18427"/>
                  </a:lnTo>
                  <a:lnTo>
                    <a:pt x="0" y="0"/>
                  </a:lnTo>
                  <a:lnTo>
                    <a:pt x="2946" y="30911"/>
                  </a:lnTo>
                  <a:lnTo>
                    <a:pt x="8851" y="63969"/>
                  </a:lnTo>
                  <a:lnTo>
                    <a:pt x="18313" y="98793"/>
                  </a:lnTo>
                  <a:lnTo>
                    <a:pt x="31902" y="135001"/>
                  </a:lnTo>
                  <a:lnTo>
                    <a:pt x="49860" y="151752"/>
                  </a:lnTo>
                  <a:lnTo>
                    <a:pt x="67703" y="170916"/>
                  </a:lnTo>
                  <a:lnTo>
                    <a:pt x="85356" y="192633"/>
                  </a:lnTo>
                  <a:lnTo>
                    <a:pt x="102692" y="217043"/>
                  </a:lnTo>
                  <a:lnTo>
                    <a:pt x="104622" y="196710"/>
                  </a:lnTo>
                  <a:lnTo>
                    <a:pt x="108915" y="151549"/>
                  </a:lnTo>
                  <a:close/>
                </a:path>
                <a:path w="141604" h="281940">
                  <a:moveTo>
                    <a:pt x="123126" y="281762"/>
                  </a:moveTo>
                  <a:lnTo>
                    <a:pt x="122567" y="281520"/>
                  </a:lnTo>
                  <a:lnTo>
                    <a:pt x="121970" y="281266"/>
                  </a:lnTo>
                  <a:lnTo>
                    <a:pt x="121399" y="281000"/>
                  </a:lnTo>
                  <a:lnTo>
                    <a:pt x="121361" y="281520"/>
                  </a:lnTo>
                  <a:lnTo>
                    <a:pt x="121323" y="281774"/>
                  </a:lnTo>
                  <a:lnTo>
                    <a:pt x="121920" y="281762"/>
                  </a:lnTo>
                  <a:lnTo>
                    <a:pt x="122529" y="281774"/>
                  </a:lnTo>
                  <a:lnTo>
                    <a:pt x="123126" y="281762"/>
                  </a:lnTo>
                  <a:close/>
                </a:path>
                <a:path w="141604" h="281940">
                  <a:moveTo>
                    <a:pt x="132511" y="227888"/>
                  </a:moveTo>
                  <a:lnTo>
                    <a:pt x="131025" y="221462"/>
                  </a:lnTo>
                  <a:lnTo>
                    <a:pt x="129476" y="215163"/>
                  </a:lnTo>
                  <a:lnTo>
                    <a:pt x="127825" y="209029"/>
                  </a:lnTo>
                  <a:lnTo>
                    <a:pt x="126847" y="221653"/>
                  </a:lnTo>
                  <a:lnTo>
                    <a:pt x="126276" y="227888"/>
                  </a:lnTo>
                  <a:lnTo>
                    <a:pt x="132511" y="227888"/>
                  </a:lnTo>
                  <a:close/>
                </a:path>
                <a:path w="141604" h="281940">
                  <a:moveTo>
                    <a:pt x="141300" y="281597"/>
                  </a:moveTo>
                  <a:lnTo>
                    <a:pt x="141287" y="274142"/>
                  </a:lnTo>
                  <a:lnTo>
                    <a:pt x="141274" y="273075"/>
                  </a:lnTo>
                  <a:lnTo>
                    <a:pt x="140652" y="269201"/>
                  </a:lnTo>
                  <a:lnTo>
                    <a:pt x="140385" y="267665"/>
                  </a:lnTo>
                  <a:lnTo>
                    <a:pt x="140347" y="267436"/>
                  </a:lnTo>
                  <a:lnTo>
                    <a:pt x="140335" y="267271"/>
                  </a:lnTo>
                  <a:lnTo>
                    <a:pt x="138874" y="258838"/>
                  </a:lnTo>
                  <a:lnTo>
                    <a:pt x="137325" y="250558"/>
                  </a:lnTo>
                  <a:lnTo>
                    <a:pt x="135712" y="242417"/>
                  </a:lnTo>
                  <a:lnTo>
                    <a:pt x="134023" y="234429"/>
                  </a:lnTo>
                  <a:lnTo>
                    <a:pt x="125730" y="234454"/>
                  </a:lnTo>
                  <a:lnTo>
                    <a:pt x="125742" y="234950"/>
                  </a:lnTo>
                  <a:lnTo>
                    <a:pt x="124371" y="249504"/>
                  </a:lnTo>
                  <a:lnTo>
                    <a:pt x="124129" y="252222"/>
                  </a:lnTo>
                  <a:lnTo>
                    <a:pt x="127342" y="257987"/>
                  </a:lnTo>
                  <a:lnTo>
                    <a:pt x="130543" y="263969"/>
                  </a:lnTo>
                  <a:lnTo>
                    <a:pt x="133705" y="270103"/>
                  </a:lnTo>
                  <a:lnTo>
                    <a:pt x="130416" y="263169"/>
                  </a:lnTo>
                  <a:lnTo>
                    <a:pt x="127304" y="256298"/>
                  </a:lnTo>
                  <a:lnTo>
                    <a:pt x="130416" y="263156"/>
                  </a:lnTo>
                  <a:lnTo>
                    <a:pt x="133705" y="270090"/>
                  </a:lnTo>
                  <a:lnTo>
                    <a:pt x="139522" y="281660"/>
                  </a:lnTo>
                  <a:lnTo>
                    <a:pt x="141300" y="281597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9043336" y="10148714"/>
              <a:ext cx="282575" cy="224154"/>
            </a:xfrm>
            <a:custGeom>
              <a:avLst/>
              <a:gdLst/>
              <a:ahLst/>
              <a:cxnLst/>
              <a:rect l="l" t="t" r="r" b="b"/>
              <a:pathLst>
                <a:path w="282575" h="224154">
                  <a:moveTo>
                    <a:pt x="30718" y="0"/>
                  </a:moveTo>
                  <a:lnTo>
                    <a:pt x="8145" y="2273"/>
                  </a:lnTo>
                  <a:lnTo>
                    <a:pt x="0" y="3908"/>
                  </a:lnTo>
                  <a:lnTo>
                    <a:pt x="34059" y="119784"/>
                  </a:lnTo>
                  <a:lnTo>
                    <a:pt x="74616" y="181292"/>
                  </a:lnTo>
                  <a:lnTo>
                    <a:pt x="147955" y="209028"/>
                  </a:lnTo>
                  <a:lnTo>
                    <a:pt x="280357" y="223587"/>
                  </a:lnTo>
                  <a:lnTo>
                    <a:pt x="282242" y="203734"/>
                  </a:lnTo>
                  <a:lnTo>
                    <a:pt x="227873" y="169254"/>
                  </a:lnTo>
                  <a:lnTo>
                    <a:pt x="184500" y="130885"/>
                  </a:lnTo>
                  <a:lnTo>
                    <a:pt x="150886" y="90315"/>
                  </a:lnTo>
                  <a:lnTo>
                    <a:pt x="125790" y="49234"/>
                  </a:lnTo>
                  <a:lnTo>
                    <a:pt x="107975" y="9332"/>
                  </a:lnTo>
                  <a:lnTo>
                    <a:pt x="64927" y="1036"/>
                  </a:lnTo>
                  <a:lnTo>
                    <a:pt x="30718" y="0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9349270" y="10352550"/>
              <a:ext cx="13335" cy="12700"/>
            </a:xfrm>
            <a:custGeom>
              <a:avLst/>
              <a:gdLst/>
              <a:ahLst/>
              <a:cxnLst/>
              <a:rect l="l" t="t" r="r" b="b"/>
              <a:pathLst>
                <a:path w="13334" h="12700">
                  <a:moveTo>
                    <a:pt x="13271" y="12382"/>
                  </a:moveTo>
                  <a:lnTo>
                    <a:pt x="9067" y="8267"/>
                  </a:lnTo>
                  <a:lnTo>
                    <a:pt x="5041" y="4127"/>
                  </a:lnTo>
                  <a:lnTo>
                    <a:pt x="1079" y="0"/>
                  </a:lnTo>
                  <a:lnTo>
                    <a:pt x="368" y="7747"/>
                  </a:lnTo>
                  <a:lnTo>
                    <a:pt x="0" y="11595"/>
                  </a:lnTo>
                  <a:lnTo>
                    <a:pt x="1727" y="12369"/>
                  </a:lnTo>
                  <a:lnTo>
                    <a:pt x="5537" y="12344"/>
                  </a:lnTo>
                  <a:lnTo>
                    <a:pt x="9448" y="12395"/>
                  </a:lnTo>
                  <a:lnTo>
                    <a:pt x="13271" y="12382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151308" y="10158046"/>
              <a:ext cx="179243" cy="194402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9350362" y="10335354"/>
              <a:ext cx="17145" cy="29845"/>
            </a:xfrm>
            <a:custGeom>
              <a:avLst/>
              <a:gdLst/>
              <a:ahLst/>
              <a:cxnLst/>
              <a:rect l="l" t="t" r="r" b="b"/>
              <a:pathLst>
                <a:path w="17145" h="29845">
                  <a:moveTo>
                    <a:pt x="17018" y="29451"/>
                  </a:moveTo>
                  <a:lnTo>
                    <a:pt x="15087" y="25527"/>
                  </a:lnTo>
                  <a:lnTo>
                    <a:pt x="13728" y="22809"/>
                  </a:lnTo>
                  <a:lnTo>
                    <a:pt x="13728" y="23177"/>
                  </a:lnTo>
                  <a:lnTo>
                    <a:pt x="13017" y="21729"/>
                  </a:lnTo>
                  <a:lnTo>
                    <a:pt x="11633" y="18834"/>
                  </a:lnTo>
                  <a:lnTo>
                    <a:pt x="13030" y="21717"/>
                  </a:lnTo>
                  <a:lnTo>
                    <a:pt x="13728" y="23177"/>
                  </a:lnTo>
                  <a:lnTo>
                    <a:pt x="13728" y="22809"/>
                  </a:lnTo>
                  <a:lnTo>
                    <a:pt x="13157" y="21666"/>
                  </a:lnTo>
                  <a:lnTo>
                    <a:pt x="11303" y="18122"/>
                  </a:lnTo>
                  <a:lnTo>
                    <a:pt x="11201" y="17894"/>
                  </a:lnTo>
                  <a:lnTo>
                    <a:pt x="8039" y="11747"/>
                  </a:lnTo>
                  <a:lnTo>
                    <a:pt x="4838" y="5778"/>
                  </a:lnTo>
                  <a:lnTo>
                    <a:pt x="1625" y="0"/>
                  </a:lnTo>
                  <a:lnTo>
                    <a:pt x="0" y="17195"/>
                  </a:lnTo>
                  <a:lnTo>
                    <a:pt x="3949" y="21336"/>
                  </a:lnTo>
                  <a:lnTo>
                    <a:pt x="7988" y="25450"/>
                  </a:lnTo>
                  <a:lnTo>
                    <a:pt x="12179" y="29565"/>
                  </a:lnTo>
                  <a:lnTo>
                    <a:pt x="15303" y="29527"/>
                  </a:lnTo>
                  <a:lnTo>
                    <a:pt x="16827" y="29464"/>
                  </a:lnTo>
                  <a:lnTo>
                    <a:pt x="17018" y="29451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" name="object 42"/>
          <p:cNvSpPr txBox="1"/>
          <p:nvPr/>
        </p:nvSpPr>
        <p:spPr>
          <a:xfrm>
            <a:off x="9027073" y="10608361"/>
            <a:ext cx="697230" cy="249554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4604" marR="5080" indent="-2540">
              <a:lnSpc>
                <a:spcPts val="869"/>
              </a:lnSpc>
              <a:spcBef>
                <a:spcPts val="145"/>
              </a:spcBef>
            </a:pPr>
            <a:r>
              <a:rPr sz="750" spc="110" dirty="0">
                <a:solidFill>
                  <a:srgbClr val="121617"/>
                </a:solidFill>
                <a:latin typeface="Calibri"/>
                <a:cs typeface="Calibri"/>
              </a:rPr>
              <a:t>FYLD</a:t>
            </a:r>
            <a:r>
              <a:rPr sz="750" spc="75" dirty="0">
                <a:solidFill>
                  <a:srgbClr val="121617"/>
                </a:solidFill>
                <a:latin typeface="Calibri"/>
                <a:cs typeface="Calibri"/>
              </a:rPr>
              <a:t>E</a:t>
            </a:r>
            <a:r>
              <a:rPr sz="750" spc="45" dirty="0">
                <a:solidFill>
                  <a:srgbClr val="121617"/>
                </a:solidFill>
                <a:latin typeface="Calibri"/>
                <a:cs typeface="Calibri"/>
              </a:rPr>
              <a:t> </a:t>
            </a:r>
            <a:r>
              <a:rPr sz="750" spc="110" dirty="0">
                <a:solidFill>
                  <a:srgbClr val="121617"/>
                </a:solidFill>
                <a:latin typeface="Calibri"/>
                <a:cs typeface="Calibri"/>
              </a:rPr>
              <a:t>COAST  </a:t>
            </a:r>
            <a:r>
              <a:rPr sz="750" spc="65" dirty="0">
                <a:solidFill>
                  <a:srgbClr val="121617"/>
                </a:solidFill>
                <a:latin typeface="Calibri"/>
                <a:cs typeface="Calibri"/>
              </a:rPr>
              <a:t>WOMEN’S</a:t>
            </a:r>
            <a:r>
              <a:rPr sz="750" spc="-10" dirty="0">
                <a:solidFill>
                  <a:srgbClr val="121617"/>
                </a:solidFill>
                <a:latin typeface="Calibri"/>
                <a:cs typeface="Calibri"/>
              </a:rPr>
              <a:t> </a:t>
            </a:r>
            <a:r>
              <a:rPr sz="750" spc="85" dirty="0">
                <a:solidFill>
                  <a:srgbClr val="121617"/>
                </a:solidFill>
                <a:latin typeface="Calibri"/>
                <a:cs typeface="Calibri"/>
              </a:rPr>
              <a:t>AID</a:t>
            </a:r>
            <a:endParaRPr sz="750">
              <a:latin typeface="Calibri"/>
              <a:cs typeface="Calibri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9043794" y="10053662"/>
            <a:ext cx="7613650" cy="657860"/>
            <a:chOff x="9043794" y="10053662"/>
            <a:chExt cx="7613650" cy="657860"/>
          </a:xfrm>
        </p:grpSpPr>
        <p:sp>
          <p:nvSpPr>
            <p:cNvPr id="44" name="object 44"/>
            <p:cNvSpPr/>
            <p:nvPr/>
          </p:nvSpPr>
          <p:spPr>
            <a:xfrm>
              <a:off x="9043784" y="10422121"/>
              <a:ext cx="658495" cy="168910"/>
            </a:xfrm>
            <a:custGeom>
              <a:avLst/>
              <a:gdLst/>
              <a:ahLst/>
              <a:cxnLst/>
              <a:rect l="l" t="t" r="r" b="b"/>
              <a:pathLst>
                <a:path w="658495" h="168909">
                  <a:moveTo>
                    <a:pt x="119240" y="9423"/>
                  </a:moveTo>
                  <a:lnTo>
                    <a:pt x="112395" y="2578"/>
                  </a:lnTo>
                  <a:lnTo>
                    <a:pt x="6858" y="2578"/>
                  </a:lnTo>
                  <a:lnTo>
                    <a:pt x="0" y="9423"/>
                  </a:lnTo>
                  <a:lnTo>
                    <a:pt x="0" y="159308"/>
                  </a:lnTo>
                  <a:lnTo>
                    <a:pt x="6858" y="166141"/>
                  </a:lnTo>
                  <a:lnTo>
                    <a:pt x="23736" y="166141"/>
                  </a:lnTo>
                  <a:lnTo>
                    <a:pt x="30581" y="159308"/>
                  </a:lnTo>
                  <a:lnTo>
                    <a:pt x="30581" y="99656"/>
                  </a:lnTo>
                  <a:lnTo>
                    <a:pt x="99402" y="99656"/>
                  </a:lnTo>
                  <a:lnTo>
                    <a:pt x="106248" y="92811"/>
                  </a:lnTo>
                  <a:lnTo>
                    <a:pt x="106248" y="75920"/>
                  </a:lnTo>
                  <a:lnTo>
                    <a:pt x="99402" y="69075"/>
                  </a:lnTo>
                  <a:lnTo>
                    <a:pt x="30581" y="69075"/>
                  </a:lnTo>
                  <a:lnTo>
                    <a:pt x="30581" y="33159"/>
                  </a:lnTo>
                  <a:lnTo>
                    <a:pt x="103962" y="33159"/>
                  </a:lnTo>
                  <a:lnTo>
                    <a:pt x="112395" y="33159"/>
                  </a:lnTo>
                  <a:lnTo>
                    <a:pt x="119240" y="26301"/>
                  </a:lnTo>
                  <a:lnTo>
                    <a:pt x="119240" y="9423"/>
                  </a:lnTo>
                  <a:close/>
                </a:path>
                <a:path w="658495" h="168909">
                  <a:moveTo>
                    <a:pt x="269735" y="39116"/>
                  </a:moveTo>
                  <a:lnTo>
                    <a:pt x="236524" y="6083"/>
                  </a:lnTo>
                  <a:lnTo>
                    <a:pt x="204978" y="0"/>
                  </a:lnTo>
                  <a:lnTo>
                    <a:pt x="172173" y="6642"/>
                  </a:lnTo>
                  <a:lnTo>
                    <a:pt x="145351" y="24739"/>
                  </a:lnTo>
                  <a:lnTo>
                    <a:pt x="127254" y="51562"/>
                  </a:lnTo>
                  <a:lnTo>
                    <a:pt x="120611" y="84366"/>
                  </a:lnTo>
                  <a:lnTo>
                    <a:pt x="127254" y="117170"/>
                  </a:lnTo>
                  <a:lnTo>
                    <a:pt x="145351" y="143992"/>
                  </a:lnTo>
                  <a:lnTo>
                    <a:pt x="172173" y="162090"/>
                  </a:lnTo>
                  <a:lnTo>
                    <a:pt x="204978" y="168732"/>
                  </a:lnTo>
                  <a:lnTo>
                    <a:pt x="220865" y="167233"/>
                  </a:lnTo>
                  <a:lnTo>
                    <a:pt x="262686" y="145897"/>
                  </a:lnTo>
                  <a:lnTo>
                    <a:pt x="241769" y="123596"/>
                  </a:lnTo>
                  <a:lnTo>
                    <a:pt x="233730" y="129832"/>
                  </a:lnTo>
                  <a:lnTo>
                    <a:pt x="224764" y="134391"/>
                  </a:lnTo>
                  <a:lnTo>
                    <a:pt x="215099" y="137198"/>
                  </a:lnTo>
                  <a:lnTo>
                    <a:pt x="204978" y="138150"/>
                  </a:lnTo>
                  <a:lnTo>
                    <a:pt x="184061" y="133921"/>
                  </a:lnTo>
                  <a:lnTo>
                    <a:pt x="166966" y="122377"/>
                  </a:lnTo>
                  <a:lnTo>
                    <a:pt x="155422" y="105283"/>
                  </a:lnTo>
                  <a:lnTo>
                    <a:pt x="151180" y="84366"/>
                  </a:lnTo>
                  <a:lnTo>
                    <a:pt x="155422" y="63449"/>
                  </a:lnTo>
                  <a:lnTo>
                    <a:pt x="166966" y="46355"/>
                  </a:lnTo>
                  <a:lnTo>
                    <a:pt x="184061" y="34810"/>
                  </a:lnTo>
                  <a:lnTo>
                    <a:pt x="204978" y="30581"/>
                  </a:lnTo>
                  <a:lnTo>
                    <a:pt x="215290" y="31559"/>
                  </a:lnTo>
                  <a:lnTo>
                    <a:pt x="225094" y="34455"/>
                  </a:lnTo>
                  <a:lnTo>
                    <a:pt x="234162" y="39166"/>
                  </a:lnTo>
                  <a:lnTo>
                    <a:pt x="242277" y="45605"/>
                  </a:lnTo>
                  <a:lnTo>
                    <a:pt x="245237" y="48463"/>
                  </a:lnTo>
                  <a:lnTo>
                    <a:pt x="249059" y="49872"/>
                  </a:lnTo>
                  <a:lnTo>
                    <a:pt x="256870" y="49872"/>
                  </a:lnTo>
                  <a:lnTo>
                    <a:pt x="260883" y="48298"/>
                  </a:lnTo>
                  <a:lnTo>
                    <a:pt x="269735" y="39116"/>
                  </a:lnTo>
                  <a:close/>
                </a:path>
                <a:path w="658495" h="168909">
                  <a:moveTo>
                    <a:pt x="514464" y="17932"/>
                  </a:moveTo>
                  <a:lnTo>
                    <a:pt x="510476" y="9118"/>
                  </a:lnTo>
                  <a:lnTo>
                    <a:pt x="502589" y="6134"/>
                  </a:lnTo>
                  <a:lnTo>
                    <a:pt x="494677" y="3149"/>
                  </a:lnTo>
                  <a:lnTo>
                    <a:pt x="485863" y="7137"/>
                  </a:lnTo>
                  <a:lnTo>
                    <a:pt x="447294" y="109270"/>
                  </a:lnTo>
                  <a:lnTo>
                    <a:pt x="410006" y="9791"/>
                  </a:lnTo>
                  <a:lnTo>
                    <a:pt x="399757" y="5168"/>
                  </a:lnTo>
                  <a:lnTo>
                    <a:pt x="389496" y="8483"/>
                  </a:lnTo>
                  <a:lnTo>
                    <a:pt x="385038" y="14262"/>
                  </a:lnTo>
                  <a:lnTo>
                    <a:pt x="342480" y="112064"/>
                  </a:lnTo>
                  <a:lnTo>
                    <a:pt x="304736" y="7302"/>
                  </a:lnTo>
                  <a:lnTo>
                    <a:pt x="295973" y="3187"/>
                  </a:lnTo>
                  <a:lnTo>
                    <a:pt x="280098" y="8915"/>
                  </a:lnTo>
                  <a:lnTo>
                    <a:pt x="275971" y="17678"/>
                  </a:lnTo>
                  <a:lnTo>
                    <a:pt x="327926" y="161074"/>
                  </a:lnTo>
                  <a:lnTo>
                    <a:pt x="331317" y="165163"/>
                  </a:lnTo>
                  <a:lnTo>
                    <a:pt x="336562" y="168021"/>
                  </a:lnTo>
                  <a:lnTo>
                    <a:pt x="340448" y="168732"/>
                  </a:lnTo>
                  <a:lnTo>
                    <a:pt x="345440" y="168097"/>
                  </a:lnTo>
                  <a:lnTo>
                    <a:pt x="350532" y="165493"/>
                  </a:lnTo>
                  <a:lnTo>
                    <a:pt x="354152" y="161455"/>
                  </a:lnTo>
                  <a:lnTo>
                    <a:pt x="355117" y="159639"/>
                  </a:lnTo>
                  <a:lnTo>
                    <a:pt x="397687" y="61823"/>
                  </a:lnTo>
                  <a:lnTo>
                    <a:pt x="433578" y="160832"/>
                  </a:lnTo>
                  <a:lnTo>
                    <a:pt x="437032" y="165061"/>
                  </a:lnTo>
                  <a:lnTo>
                    <a:pt x="442493" y="168033"/>
                  </a:lnTo>
                  <a:lnTo>
                    <a:pt x="446100" y="168732"/>
                  </a:lnTo>
                  <a:lnTo>
                    <a:pt x="451294" y="168084"/>
                  </a:lnTo>
                  <a:lnTo>
                    <a:pt x="456311" y="165531"/>
                  </a:lnTo>
                  <a:lnTo>
                    <a:pt x="459841" y="161696"/>
                  </a:lnTo>
                  <a:lnTo>
                    <a:pt x="461238" y="158915"/>
                  </a:lnTo>
                  <a:lnTo>
                    <a:pt x="514464" y="17932"/>
                  </a:lnTo>
                  <a:close/>
                </a:path>
                <a:path w="658495" h="168909">
                  <a:moveTo>
                    <a:pt x="658012" y="151460"/>
                  </a:moveTo>
                  <a:lnTo>
                    <a:pt x="650506" y="136677"/>
                  </a:lnTo>
                  <a:lnTo>
                    <a:pt x="634974" y="106108"/>
                  </a:lnTo>
                  <a:lnTo>
                    <a:pt x="607301" y="51625"/>
                  </a:lnTo>
                  <a:lnTo>
                    <a:pt x="600684" y="38595"/>
                  </a:lnTo>
                  <a:lnTo>
                    <a:pt x="600684" y="106108"/>
                  </a:lnTo>
                  <a:lnTo>
                    <a:pt x="545338" y="106108"/>
                  </a:lnTo>
                  <a:lnTo>
                    <a:pt x="573011" y="51625"/>
                  </a:lnTo>
                  <a:lnTo>
                    <a:pt x="600684" y="106108"/>
                  </a:lnTo>
                  <a:lnTo>
                    <a:pt x="600684" y="38595"/>
                  </a:lnTo>
                  <a:lnTo>
                    <a:pt x="581291" y="5016"/>
                  </a:lnTo>
                  <a:lnTo>
                    <a:pt x="573252" y="2590"/>
                  </a:lnTo>
                  <a:lnTo>
                    <a:pt x="571055" y="2705"/>
                  </a:lnTo>
                  <a:lnTo>
                    <a:pt x="487997" y="151460"/>
                  </a:lnTo>
                  <a:lnTo>
                    <a:pt x="491007" y="160667"/>
                  </a:lnTo>
                  <a:lnTo>
                    <a:pt x="500748" y="165620"/>
                  </a:lnTo>
                  <a:lnTo>
                    <a:pt x="503123" y="166154"/>
                  </a:lnTo>
                  <a:lnTo>
                    <a:pt x="511009" y="166154"/>
                  </a:lnTo>
                  <a:lnTo>
                    <a:pt x="516382" y="163093"/>
                  </a:lnTo>
                  <a:lnTo>
                    <a:pt x="519099" y="157784"/>
                  </a:lnTo>
                  <a:lnTo>
                    <a:pt x="529805" y="136677"/>
                  </a:lnTo>
                  <a:lnTo>
                    <a:pt x="616216" y="136677"/>
                  </a:lnTo>
                  <a:lnTo>
                    <a:pt x="629627" y="163093"/>
                  </a:lnTo>
                  <a:lnTo>
                    <a:pt x="635012" y="166154"/>
                  </a:lnTo>
                  <a:lnTo>
                    <a:pt x="642899" y="166154"/>
                  </a:lnTo>
                  <a:lnTo>
                    <a:pt x="645274" y="165620"/>
                  </a:lnTo>
                  <a:lnTo>
                    <a:pt x="655002" y="160667"/>
                  </a:lnTo>
                  <a:lnTo>
                    <a:pt x="658012" y="151460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429786" y="10087224"/>
              <a:ext cx="1659783" cy="590382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835944" y="10053662"/>
              <a:ext cx="1821359" cy="657508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2736050" y="10054460"/>
              <a:ext cx="1406134" cy="655910"/>
            </a:xfrm>
            <a:prstGeom prst="rect">
              <a:avLst/>
            </a:prstGeom>
          </p:spPr>
        </p:pic>
      </p:grpSp>
      <p:sp>
        <p:nvSpPr>
          <p:cNvPr id="49" name="TextBox 48"/>
          <p:cNvSpPr txBox="1"/>
          <p:nvPr/>
        </p:nvSpPr>
        <p:spPr>
          <a:xfrm>
            <a:off x="4673837" y="2908824"/>
            <a:ext cx="1317168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Friendships, </a:t>
            </a:r>
          </a:p>
          <a:p>
            <a:pPr algn="ctr"/>
            <a:r>
              <a:rPr lang="en-GB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Boundaries and </a:t>
            </a:r>
          </a:p>
          <a:p>
            <a:pPr algn="ctr"/>
            <a:r>
              <a:rPr lang="en-GB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Managing Conflict</a:t>
            </a:r>
          </a:p>
          <a:p>
            <a:pPr algn="ctr"/>
            <a:endParaRPr lang="en-GB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25"/>
          <p:cNvGrpSpPr/>
          <p:nvPr/>
        </p:nvGrpSpPr>
        <p:grpSpPr>
          <a:xfrm>
            <a:off x="11470562" y="9824815"/>
            <a:ext cx="7613650" cy="657860"/>
            <a:chOff x="11470562" y="9824815"/>
            <a:chExt cx="7613650" cy="657860"/>
          </a:xfrm>
        </p:grpSpPr>
        <p:sp>
          <p:nvSpPr>
            <p:cNvPr id="4" name="object 26"/>
            <p:cNvSpPr/>
            <p:nvPr/>
          </p:nvSpPr>
          <p:spPr>
            <a:xfrm>
              <a:off x="11470551" y="10193280"/>
              <a:ext cx="658495" cy="168910"/>
            </a:xfrm>
            <a:custGeom>
              <a:avLst/>
              <a:gdLst/>
              <a:ahLst/>
              <a:cxnLst/>
              <a:rect l="l" t="t" r="r" b="b"/>
              <a:pathLst>
                <a:path w="658495" h="168909">
                  <a:moveTo>
                    <a:pt x="119253" y="9423"/>
                  </a:moveTo>
                  <a:lnTo>
                    <a:pt x="112395" y="2578"/>
                  </a:lnTo>
                  <a:lnTo>
                    <a:pt x="6858" y="2578"/>
                  </a:lnTo>
                  <a:lnTo>
                    <a:pt x="0" y="9423"/>
                  </a:lnTo>
                  <a:lnTo>
                    <a:pt x="0" y="159308"/>
                  </a:lnTo>
                  <a:lnTo>
                    <a:pt x="6858" y="166141"/>
                  </a:lnTo>
                  <a:lnTo>
                    <a:pt x="23736" y="166141"/>
                  </a:lnTo>
                  <a:lnTo>
                    <a:pt x="30581" y="159308"/>
                  </a:lnTo>
                  <a:lnTo>
                    <a:pt x="30581" y="99656"/>
                  </a:lnTo>
                  <a:lnTo>
                    <a:pt x="99402" y="99656"/>
                  </a:lnTo>
                  <a:lnTo>
                    <a:pt x="106248" y="92798"/>
                  </a:lnTo>
                  <a:lnTo>
                    <a:pt x="106248" y="75907"/>
                  </a:lnTo>
                  <a:lnTo>
                    <a:pt x="99402" y="69075"/>
                  </a:lnTo>
                  <a:lnTo>
                    <a:pt x="30581" y="69075"/>
                  </a:lnTo>
                  <a:lnTo>
                    <a:pt x="30581" y="33147"/>
                  </a:lnTo>
                  <a:lnTo>
                    <a:pt x="103962" y="33147"/>
                  </a:lnTo>
                  <a:lnTo>
                    <a:pt x="112395" y="33147"/>
                  </a:lnTo>
                  <a:lnTo>
                    <a:pt x="119253" y="26301"/>
                  </a:lnTo>
                  <a:lnTo>
                    <a:pt x="119253" y="9423"/>
                  </a:lnTo>
                  <a:close/>
                </a:path>
                <a:path w="658495" h="168909">
                  <a:moveTo>
                    <a:pt x="269735" y="39103"/>
                  </a:moveTo>
                  <a:lnTo>
                    <a:pt x="236524" y="6083"/>
                  </a:lnTo>
                  <a:lnTo>
                    <a:pt x="204978" y="0"/>
                  </a:lnTo>
                  <a:lnTo>
                    <a:pt x="172173" y="6642"/>
                  </a:lnTo>
                  <a:lnTo>
                    <a:pt x="145351" y="24739"/>
                  </a:lnTo>
                  <a:lnTo>
                    <a:pt x="127254" y="51562"/>
                  </a:lnTo>
                  <a:lnTo>
                    <a:pt x="120611" y="84366"/>
                  </a:lnTo>
                  <a:lnTo>
                    <a:pt x="127254" y="117170"/>
                  </a:lnTo>
                  <a:lnTo>
                    <a:pt x="145351" y="143992"/>
                  </a:lnTo>
                  <a:lnTo>
                    <a:pt x="172173" y="162090"/>
                  </a:lnTo>
                  <a:lnTo>
                    <a:pt x="204978" y="168719"/>
                  </a:lnTo>
                  <a:lnTo>
                    <a:pt x="220865" y="167233"/>
                  </a:lnTo>
                  <a:lnTo>
                    <a:pt x="262699" y="145884"/>
                  </a:lnTo>
                  <a:lnTo>
                    <a:pt x="241769" y="123596"/>
                  </a:lnTo>
                  <a:lnTo>
                    <a:pt x="233730" y="129832"/>
                  </a:lnTo>
                  <a:lnTo>
                    <a:pt x="224764" y="134391"/>
                  </a:lnTo>
                  <a:lnTo>
                    <a:pt x="215112" y="137198"/>
                  </a:lnTo>
                  <a:lnTo>
                    <a:pt x="204978" y="138150"/>
                  </a:lnTo>
                  <a:lnTo>
                    <a:pt x="184061" y="133921"/>
                  </a:lnTo>
                  <a:lnTo>
                    <a:pt x="166954" y="122377"/>
                  </a:lnTo>
                  <a:lnTo>
                    <a:pt x="155422" y="105283"/>
                  </a:lnTo>
                  <a:lnTo>
                    <a:pt x="151193" y="84366"/>
                  </a:lnTo>
                  <a:lnTo>
                    <a:pt x="155422" y="63449"/>
                  </a:lnTo>
                  <a:lnTo>
                    <a:pt x="166954" y="46342"/>
                  </a:lnTo>
                  <a:lnTo>
                    <a:pt x="184061" y="34810"/>
                  </a:lnTo>
                  <a:lnTo>
                    <a:pt x="204978" y="30568"/>
                  </a:lnTo>
                  <a:lnTo>
                    <a:pt x="215290" y="31559"/>
                  </a:lnTo>
                  <a:lnTo>
                    <a:pt x="225082" y="34455"/>
                  </a:lnTo>
                  <a:lnTo>
                    <a:pt x="234162" y="39166"/>
                  </a:lnTo>
                  <a:lnTo>
                    <a:pt x="242277" y="45593"/>
                  </a:lnTo>
                  <a:lnTo>
                    <a:pt x="245237" y="48450"/>
                  </a:lnTo>
                  <a:lnTo>
                    <a:pt x="249059" y="49872"/>
                  </a:lnTo>
                  <a:lnTo>
                    <a:pt x="256870" y="49872"/>
                  </a:lnTo>
                  <a:lnTo>
                    <a:pt x="260883" y="48298"/>
                  </a:lnTo>
                  <a:lnTo>
                    <a:pt x="269735" y="39103"/>
                  </a:lnTo>
                  <a:close/>
                </a:path>
                <a:path w="658495" h="168909">
                  <a:moveTo>
                    <a:pt x="514477" y="17932"/>
                  </a:moveTo>
                  <a:lnTo>
                    <a:pt x="510476" y="9118"/>
                  </a:lnTo>
                  <a:lnTo>
                    <a:pt x="502589" y="6134"/>
                  </a:lnTo>
                  <a:lnTo>
                    <a:pt x="494677" y="3149"/>
                  </a:lnTo>
                  <a:lnTo>
                    <a:pt x="485863" y="7137"/>
                  </a:lnTo>
                  <a:lnTo>
                    <a:pt x="447306" y="109270"/>
                  </a:lnTo>
                  <a:lnTo>
                    <a:pt x="410006" y="9791"/>
                  </a:lnTo>
                  <a:lnTo>
                    <a:pt x="399757" y="5168"/>
                  </a:lnTo>
                  <a:lnTo>
                    <a:pt x="389496" y="8470"/>
                  </a:lnTo>
                  <a:lnTo>
                    <a:pt x="385038" y="14262"/>
                  </a:lnTo>
                  <a:lnTo>
                    <a:pt x="342480" y="112052"/>
                  </a:lnTo>
                  <a:lnTo>
                    <a:pt x="304736" y="7302"/>
                  </a:lnTo>
                  <a:lnTo>
                    <a:pt x="295973" y="3187"/>
                  </a:lnTo>
                  <a:lnTo>
                    <a:pt x="280098" y="8915"/>
                  </a:lnTo>
                  <a:lnTo>
                    <a:pt x="275971" y="17665"/>
                  </a:lnTo>
                  <a:lnTo>
                    <a:pt x="327926" y="161074"/>
                  </a:lnTo>
                  <a:lnTo>
                    <a:pt x="331330" y="165150"/>
                  </a:lnTo>
                  <a:lnTo>
                    <a:pt x="336575" y="168021"/>
                  </a:lnTo>
                  <a:lnTo>
                    <a:pt x="340461" y="168719"/>
                  </a:lnTo>
                  <a:lnTo>
                    <a:pt x="345440" y="168097"/>
                  </a:lnTo>
                  <a:lnTo>
                    <a:pt x="350545" y="165493"/>
                  </a:lnTo>
                  <a:lnTo>
                    <a:pt x="354152" y="161455"/>
                  </a:lnTo>
                  <a:lnTo>
                    <a:pt x="355117" y="159639"/>
                  </a:lnTo>
                  <a:lnTo>
                    <a:pt x="397687" y="61810"/>
                  </a:lnTo>
                  <a:lnTo>
                    <a:pt x="433578" y="160832"/>
                  </a:lnTo>
                  <a:lnTo>
                    <a:pt x="437032" y="165061"/>
                  </a:lnTo>
                  <a:lnTo>
                    <a:pt x="442493" y="168033"/>
                  </a:lnTo>
                  <a:lnTo>
                    <a:pt x="446112" y="168719"/>
                  </a:lnTo>
                  <a:lnTo>
                    <a:pt x="451294" y="168084"/>
                  </a:lnTo>
                  <a:lnTo>
                    <a:pt x="456311" y="165531"/>
                  </a:lnTo>
                  <a:lnTo>
                    <a:pt x="459841" y="161683"/>
                  </a:lnTo>
                  <a:lnTo>
                    <a:pt x="461238" y="158915"/>
                  </a:lnTo>
                  <a:lnTo>
                    <a:pt x="514477" y="17932"/>
                  </a:lnTo>
                  <a:close/>
                </a:path>
                <a:path w="658495" h="168909">
                  <a:moveTo>
                    <a:pt x="658012" y="151460"/>
                  </a:moveTo>
                  <a:lnTo>
                    <a:pt x="650506" y="136677"/>
                  </a:lnTo>
                  <a:lnTo>
                    <a:pt x="634974" y="106108"/>
                  </a:lnTo>
                  <a:lnTo>
                    <a:pt x="607314" y="51625"/>
                  </a:lnTo>
                  <a:lnTo>
                    <a:pt x="600684" y="38582"/>
                  </a:lnTo>
                  <a:lnTo>
                    <a:pt x="600684" y="106108"/>
                  </a:lnTo>
                  <a:lnTo>
                    <a:pt x="545338" y="106108"/>
                  </a:lnTo>
                  <a:lnTo>
                    <a:pt x="573011" y="51625"/>
                  </a:lnTo>
                  <a:lnTo>
                    <a:pt x="600684" y="106108"/>
                  </a:lnTo>
                  <a:lnTo>
                    <a:pt x="600684" y="38582"/>
                  </a:lnTo>
                  <a:lnTo>
                    <a:pt x="581291" y="5016"/>
                  </a:lnTo>
                  <a:lnTo>
                    <a:pt x="573252" y="2590"/>
                  </a:lnTo>
                  <a:lnTo>
                    <a:pt x="571055" y="2705"/>
                  </a:lnTo>
                  <a:lnTo>
                    <a:pt x="487997" y="151460"/>
                  </a:lnTo>
                  <a:lnTo>
                    <a:pt x="491020" y="160667"/>
                  </a:lnTo>
                  <a:lnTo>
                    <a:pt x="500748" y="165620"/>
                  </a:lnTo>
                  <a:lnTo>
                    <a:pt x="503123" y="166154"/>
                  </a:lnTo>
                  <a:lnTo>
                    <a:pt x="511009" y="166154"/>
                  </a:lnTo>
                  <a:lnTo>
                    <a:pt x="516382" y="163080"/>
                  </a:lnTo>
                  <a:lnTo>
                    <a:pt x="519099" y="157784"/>
                  </a:lnTo>
                  <a:lnTo>
                    <a:pt x="529805" y="136677"/>
                  </a:lnTo>
                  <a:lnTo>
                    <a:pt x="616216" y="136677"/>
                  </a:lnTo>
                  <a:lnTo>
                    <a:pt x="629627" y="163080"/>
                  </a:lnTo>
                  <a:lnTo>
                    <a:pt x="635012" y="166154"/>
                  </a:lnTo>
                  <a:lnTo>
                    <a:pt x="642912" y="166154"/>
                  </a:lnTo>
                  <a:lnTo>
                    <a:pt x="645274" y="165620"/>
                  </a:lnTo>
                  <a:lnTo>
                    <a:pt x="655015" y="160667"/>
                  </a:lnTo>
                  <a:lnTo>
                    <a:pt x="658012" y="151460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2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856561" y="9858380"/>
              <a:ext cx="1659777" cy="590381"/>
            </a:xfrm>
            <a:prstGeom prst="rect">
              <a:avLst/>
            </a:prstGeom>
          </p:spPr>
        </p:pic>
        <p:pic>
          <p:nvPicPr>
            <p:cNvPr id="6" name="object 2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262712" y="9824815"/>
              <a:ext cx="1821361" cy="657511"/>
            </a:xfrm>
            <a:prstGeom prst="rect">
              <a:avLst/>
            </a:prstGeom>
          </p:spPr>
        </p:pic>
        <p:pic>
          <p:nvPicPr>
            <p:cNvPr id="7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162819" y="9825615"/>
              <a:ext cx="1406134" cy="655910"/>
            </a:xfrm>
            <a:prstGeom prst="rect">
              <a:avLst/>
            </a:prstGeom>
          </p:spPr>
        </p:pic>
      </p:grpSp>
      <p:sp>
        <p:nvSpPr>
          <p:cNvPr id="8" name="TextBox 7"/>
          <p:cNvSpPr txBox="1"/>
          <p:nvPr/>
        </p:nvSpPr>
        <p:spPr>
          <a:xfrm>
            <a:off x="3466610" y="301418"/>
            <a:ext cx="128714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Ground Rules</a:t>
            </a:r>
          </a:p>
        </p:txBody>
      </p:sp>
      <p:sp>
        <p:nvSpPr>
          <p:cNvPr id="10" name="10-Point Star 9"/>
          <p:cNvSpPr/>
          <p:nvPr/>
        </p:nvSpPr>
        <p:spPr>
          <a:xfrm>
            <a:off x="107430" y="933607"/>
            <a:ext cx="4265470" cy="4114800"/>
          </a:xfrm>
          <a:prstGeom prst="star10">
            <a:avLst/>
          </a:prstGeom>
          <a:solidFill>
            <a:srgbClr val="F37F48"/>
          </a:solidFill>
          <a:ln>
            <a:solidFill>
              <a:srgbClr val="F37F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70000"/>
              </a:lnSpc>
            </a:pPr>
            <a:r>
              <a:rPr lang="en-GB" sz="2800" kern="0" dirty="0">
                <a:solidFill>
                  <a:schemeClr val="bg1"/>
                </a:solidFill>
              </a:rPr>
              <a:t>RESPECT</a:t>
            </a:r>
          </a:p>
        </p:txBody>
      </p:sp>
      <p:sp>
        <p:nvSpPr>
          <p:cNvPr id="11" name="10-Point Star 10"/>
          <p:cNvSpPr/>
          <p:nvPr/>
        </p:nvSpPr>
        <p:spPr>
          <a:xfrm>
            <a:off x="3218585" y="3827060"/>
            <a:ext cx="5212256" cy="4953000"/>
          </a:xfrm>
          <a:prstGeom prst="star10">
            <a:avLst/>
          </a:prstGeom>
          <a:solidFill>
            <a:srgbClr val="F37F48"/>
          </a:solidFill>
          <a:ln>
            <a:solidFill>
              <a:srgbClr val="F37F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70000"/>
              </a:lnSpc>
            </a:pPr>
            <a:r>
              <a:rPr lang="en-GB" sz="2400" kern="0" dirty="0">
                <a:solidFill>
                  <a:schemeClr val="bg1"/>
                </a:solidFill>
              </a:rPr>
              <a:t>FREEDOM OF SPEECH</a:t>
            </a:r>
          </a:p>
        </p:txBody>
      </p:sp>
      <p:sp>
        <p:nvSpPr>
          <p:cNvPr id="13" name="10-Point Star 12"/>
          <p:cNvSpPr/>
          <p:nvPr/>
        </p:nvSpPr>
        <p:spPr>
          <a:xfrm>
            <a:off x="10051937" y="4026272"/>
            <a:ext cx="4480911" cy="4554575"/>
          </a:xfrm>
          <a:prstGeom prst="star10">
            <a:avLst/>
          </a:prstGeom>
          <a:solidFill>
            <a:srgbClr val="F37F48"/>
          </a:solidFill>
          <a:ln>
            <a:solidFill>
              <a:srgbClr val="F37F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70000"/>
              </a:lnSpc>
            </a:pPr>
            <a:r>
              <a:rPr lang="en-GB" sz="2800" kern="0" dirty="0">
                <a:solidFill>
                  <a:schemeClr val="bg1"/>
                </a:solidFill>
              </a:rPr>
              <a:t>BE MINDFUL OF OTHERS</a:t>
            </a:r>
          </a:p>
        </p:txBody>
      </p:sp>
      <p:sp>
        <p:nvSpPr>
          <p:cNvPr id="14" name="10-Point Star 13"/>
          <p:cNvSpPr/>
          <p:nvPr/>
        </p:nvSpPr>
        <p:spPr>
          <a:xfrm>
            <a:off x="15022256" y="1033155"/>
            <a:ext cx="4480911" cy="4554575"/>
          </a:xfrm>
          <a:prstGeom prst="star10">
            <a:avLst/>
          </a:prstGeom>
          <a:solidFill>
            <a:srgbClr val="F37F48"/>
          </a:solidFill>
          <a:ln>
            <a:solidFill>
              <a:srgbClr val="F37F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70000"/>
              </a:lnSpc>
            </a:pPr>
            <a:r>
              <a:rPr lang="en-GB" sz="2400" kern="0" dirty="0">
                <a:solidFill>
                  <a:schemeClr val="bg1"/>
                </a:solidFill>
              </a:rPr>
              <a:t>CONFIDENTIALITY</a:t>
            </a:r>
          </a:p>
        </p:txBody>
      </p:sp>
    </p:spTree>
    <p:extLst>
      <p:ext uri="{BB962C8B-B14F-4D97-AF65-F5344CB8AC3E}">
        <p14:creationId xmlns:p14="http://schemas.microsoft.com/office/powerpoint/2010/main" val="3890686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1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object 25"/>
          <p:cNvGrpSpPr/>
          <p:nvPr/>
        </p:nvGrpSpPr>
        <p:grpSpPr>
          <a:xfrm>
            <a:off x="11470562" y="9949815"/>
            <a:ext cx="7613650" cy="657860"/>
            <a:chOff x="11470562" y="9824815"/>
            <a:chExt cx="7613650" cy="657860"/>
          </a:xfrm>
        </p:grpSpPr>
        <p:sp>
          <p:nvSpPr>
            <p:cNvPr id="9" name="object 26"/>
            <p:cNvSpPr/>
            <p:nvPr/>
          </p:nvSpPr>
          <p:spPr>
            <a:xfrm>
              <a:off x="11470551" y="10193280"/>
              <a:ext cx="658495" cy="168910"/>
            </a:xfrm>
            <a:custGeom>
              <a:avLst/>
              <a:gdLst/>
              <a:ahLst/>
              <a:cxnLst/>
              <a:rect l="l" t="t" r="r" b="b"/>
              <a:pathLst>
                <a:path w="658495" h="168909">
                  <a:moveTo>
                    <a:pt x="119253" y="9423"/>
                  </a:moveTo>
                  <a:lnTo>
                    <a:pt x="112395" y="2578"/>
                  </a:lnTo>
                  <a:lnTo>
                    <a:pt x="6858" y="2578"/>
                  </a:lnTo>
                  <a:lnTo>
                    <a:pt x="0" y="9423"/>
                  </a:lnTo>
                  <a:lnTo>
                    <a:pt x="0" y="159308"/>
                  </a:lnTo>
                  <a:lnTo>
                    <a:pt x="6858" y="166141"/>
                  </a:lnTo>
                  <a:lnTo>
                    <a:pt x="23736" y="166141"/>
                  </a:lnTo>
                  <a:lnTo>
                    <a:pt x="30581" y="159308"/>
                  </a:lnTo>
                  <a:lnTo>
                    <a:pt x="30581" y="99656"/>
                  </a:lnTo>
                  <a:lnTo>
                    <a:pt x="99402" y="99656"/>
                  </a:lnTo>
                  <a:lnTo>
                    <a:pt x="106248" y="92798"/>
                  </a:lnTo>
                  <a:lnTo>
                    <a:pt x="106248" y="75907"/>
                  </a:lnTo>
                  <a:lnTo>
                    <a:pt x="99402" y="69075"/>
                  </a:lnTo>
                  <a:lnTo>
                    <a:pt x="30581" y="69075"/>
                  </a:lnTo>
                  <a:lnTo>
                    <a:pt x="30581" y="33147"/>
                  </a:lnTo>
                  <a:lnTo>
                    <a:pt x="103962" y="33147"/>
                  </a:lnTo>
                  <a:lnTo>
                    <a:pt x="112395" y="33147"/>
                  </a:lnTo>
                  <a:lnTo>
                    <a:pt x="119253" y="26301"/>
                  </a:lnTo>
                  <a:lnTo>
                    <a:pt x="119253" y="9423"/>
                  </a:lnTo>
                  <a:close/>
                </a:path>
                <a:path w="658495" h="168909">
                  <a:moveTo>
                    <a:pt x="269735" y="39103"/>
                  </a:moveTo>
                  <a:lnTo>
                    <a:pt x="236524" y="6083"/>
                  </a:lnTo>
                  <a:lnTo>
                    <a:pt x="204978" y="0"/>
                  </a:lnTo>
                  <a:lnTo>
                    <a:pt x="172173" y="6642"/>
                  </a:lnTo>
                  <a:lnTo>
                    <a:pt x="145351" y="24739"/>
                  </a:lnTo>
                  <a:lnTo>
                    <a:pt x="127254" y="51562"/>
                  </a:lnTo>
                  <a:lnTo>
                    <a:pt x="120611" y="84366"/>
                  </a:lnTo>
                  <a:lnTo>
                    <a:pt x="127254" y="117170"/>
                  </a:lnTo>
                  <a:lnTo>
                    <a:pt x="145351" y="143992"/>
                  </a:lnTo>
                  <a:lnTo>
                    <a:pt x="172173" y="162090"/>
                  </a:lnTo>
                  <a:lnTo>
                    <a:pt x="204978" y="168719"/>
                  </a:lnTo>
                  <a:lnTo>
                    <a:pt x="220865" y="167233"/>
                  </a:lnTo>
                  <a:lnTo>
                    <a:pt x="262699" y="145884"/>
                  </a:lnTo>
                  <a:lnTo>
                    <a:pt x="241769" y="123596"/>
                  </a:lnTo>
                  <a:lnTo>
                    <a:pt x="233730" y="129832"/>
                  </a:lnTo>
                  <a:lnTo>
                    <a:pt x="224764" y="134391"/>
                  </a:lnTo>
                  <a:lnTo>
                    <a:pt x="215112" y="137198"/>
                  </a:lnTo>
                  <a:lnTo>
                    <a:pt x="204978" y="138150"/>
                  </a:lnTo>
                  <a:lnTo>
                    <a:pt x="184061" y="133921"/>
                  </a:lnTo>
                  <a:lnTo>
                    <a:pt x="166954" y="122377"/>
                  </a:lnTo>
                  <a:lnTo>
                    <a:pt x="155422" y="105283"/>
                  </a:lnTo>
                  <a:lnTo>
                    <a:pt x="151193" y="84366"/>
                  </a:lnTo>
                  <a:lnTo>
                    <a:pt x="155422" y="63449"/>
                  </a:lnTo>
                  <a:lnTo>
                    <a:pt x="166954" y="46342"/>
                  </a:lnTo>
                  <a:lnTo>
                    <a:pt x="184061" y="34810"/>
                  </a:lnTo>
                  <a:lnTo>
                    <a:pt x="204978" y="30568"/>
                  </a:lnTo>
                  <a:lnTo>
                    <a:pt x="215290" y="31559"/>
                  </a:lnTo>
                  <a:lnTo>
                    <a:pt x="225082" y="34455"/>
                  </a:lnTo>
                  <a:lnTo>
                    <a:pt x="234162" y="39166"/>
                  </a:lnTo>
                  <a:lnTo>
                    <a:pt x="242277" y="45593"/>
                  </a:lnTo>
                  <a:lnTo>
                    <a:pt x="245237" y="48450"/>
                  </a:lnTo>
                  <a:lnTo>
                    <a:pt x="249059" y="49872"/>
                  </a:lnTo>
                  <a:lnTo>
                    <a:pt x="256870" y="49872"/>
                  </a:lnTo>
                  <a:lnTo>
                    <a:pt x="260883" y="48298"/>
                  </a:lnTo>
                  <a:lnTo>
                    <a:pt x="269735" y="39103"/>
                  </a:lnTo>
                  <a:close/>
                </a:path>
                <a:path w="658495" h="168909">
                  <a:moveTo>
                    <a:pt x="514477" y="17932"/>
                  </a:moveTo>
                  <a:lnTo>
                    <a:pt x="510476" y="9118"/>
                  </a:lnTo>
                  <a:lnTo>
                    <a:pt x="502589" y="6134"/>
                  </a:lnTo>
                  <a:lnTo>
                    <a:pt x="494677" y="3149"/>
                  </a:lnTo>
                  <a:lnTo>
                    <a:pt x="485863" y="7137"/>
                  </a:lnTo>
                  <a:lnTo>
                    <a:pt x="447306" y="109270"/>
                  </a:lnTo>
                  <a:lnTo>
                    <a:pt x="410006" y="9791"/>
                  </a:lnTo>
                  <a:lnTo>
                    <a:pt x="399757" y="5168"/>
                  </a:lnTo>
                  <a:lnTo>
                    <a:pt x="389496" y="8470"/>
                  </a:lnTo>
                  <a:lnTo>
                    <a:pt x="385038" y="14262"/>
                  </a:lnTo>
                  <a:lnTo>
                    <a:pt x="342480" y="112052"/>
                  </a:lnTo>
                  <a:lnTo>
                    <a:pt x="304736" y="7302"/>
                  </a:lnTo>
                  <a:lnTo>
                    <a:pt x="295973" y="3187"/>
                  </a:lnTo>
                  <a:lnTo>
                    <a:pt x="280098" y="8915"/>
                  </a:lnTo>
                  <a:lnTo>
                    <a:pt x="275971" y="17665"/>
                  </a:lnTo>
                  <a:lnTo>
                    <a:pt x="327926" y="161074"/>
                  </a:lnTo>
                  <a:lnTo>
                    <a:pt x="331330" y="165150"/>
                  </a:lnTo>
                  <a:lnTo>
                    <a:pt x="336575" y="168021"/>
                  </a:lnTo>
                  <a:lnTo>
                    <a:pt x="340461" y="168719"/>
                  </a:lnTo>
                  <a:lnTo>
                    <a:pt x="345440" y="168097"/>
                  </a:lnTo>
                  <a:lnTo>
                    <a:pt x="350545" y="165493"/>
                  </a:lnTo>
                  <a:lnTo>
                    <a:pt x="354152" y="161455"/>
                  </a:lnTo>
                  <a:lnTo>
                    <a:pt x="355117" y="159639"/>
                  </a:lnTo>
                  <a:lnTo>
                    <a:pt x="397687" y="61810"/>
                  </a:lnTo>
                  <a:lnTo>
                    <a:pt x="433578" y="160832"/>
                  </a:lnTo>
                  <a:lnTo>
                    <a:pt x="437032" y="165061"/>
                  </a:lnTo>
                  <a:lnTo>
                    <a:pt x="442493" y="168033"/>
                  </a:lnTo>
                  <a:lnTo>
                    <a:pt x="446112" y="168719"/>
                  </a:lnTo>
                  <a:lnTo>
                    <a:pt x="451294" y="168084"/>
                  </a:lnTo>
                  <a:lnTo>
                    <a:pt x="456311" y="165531"/>
                  </a:lnTo>
                  <a:lnTo>
                    <a:pt x="459841" y="161683"/>
                  </a:lnTo>
                  <a:lnTo>
                    <a:pt x="461238" y="158915"/>
                  </a:lnTo>
                  <a:lnTo>
                    <a:pt x="514477" y="17932"/>
                  </a:lnTo>
                  <a:close/>
                </a:path>
                <a:path w="658495" h="168909">
                  <a:moveTo>
                    <a:pt x="658012" y="151460"/>
                  </a:moveTo>
                  <a:lnTo>
                    <a:pt x="650506" y="136677"/>
                  </a:lnTo>
                  <a:lnTo>
                    <a:pt x="634974" y="106108"/>
                  </a:lnTo>
                  <a:lnTo>
                    <a:pt x="607314" y="51625"/>
                  </a:lnTo>
                  <a:lnTo>
                    <a:pt x="600684" y="38582"/>
                  </a:lnTo>
                  <a:lnTo>
                    <a:pt x="600684" y="106108"/>
                  </a:lnTo>
                  <a:lnTo>
                    <a:pt x="545338" y="106108"/>
                  </a:lnTo>
                  <a:lnTo>
                    <a:pt x="573011" y="51625"/>
                  </a:lnTo>
                  <a:lnTo>
                    <a:pt x="600684" y="106108"/>
                  </a:lnTo>
                  <a:lnTo>
                    <a:pt x="600684" y="38582"/>
                  </a:lnTo>
                  <a:lnTo>
                    <a:pt x="581291" y="5016"/>
                  </a:lnTo>
                  <a:lnTo>
                    <a:pt x="573252" y="2590"/>
                  </a:lnTo>
                  <a:lnTo>
                    <a:pt x="571055" y="2705"/>
                  </a:lnTo>
                  <a:lnTo>
                    <a:pt x="487997" y="151460"/>
                  </a:lnTo>
                  <a:lnTo>
                    <a:pt x="491020" y="160667"/>
                  </a:lnTo>
                  <a:lnTo>
                    <a:pt x="500748" y="165620"/>
                  </a:lnTo>
                  <a:lnTo>
                    <a:pt x="503123" y="166154"/>
                  </a:lnTo>
                  <a:lnTo>
                    <a:pt x="511009" y="166154"/>
                  </a:lnTo>
                  <a:lnTo>
                    <a:pt x="516382" y="163080"/>
                  </a:lnTo>
                  <a:lnTo>
                    <a:pt x="519099" y="157784"/>
                  </a:lnTo>
                  <a:lnTo>
                    <a:pt x="529805" y="136677"/>
                  </a:lnTo>
                  <a:lnTo>
                    <a:pt x="616216" y="136677"/>
                  </a:lnTo>
                  <a:lnTo>
                    <a:pt x="629627" y="163080"/>
                  </a:lnTo>
                  <a:lnTo>
                    <a:pt x="635012" y="166154"/>
                  </a:lnTo>
                  <a:lnTo>
                    <a:pt x="642912" y="166154"/>
                  </a:lnTo>
                  <a:lnTo>
                    <a:pt x="645274" y="165620"/>
                  </a:lnTo>
                  <a:lnTo>
                    <a:pt x="655015" y="160667"/>
                  </a:lnTo>
                  <a:lnTo>
                    <a:pt x="658012" y="151460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2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856561" y="9858380"/>
              <a:ext cx="1659777" cy="590381"/>
            </a:xfrm>
            <a:prstGeom prst="rect">
              <a:avLst/>
            </a:prstGeom>
          </p:spPr>
        </p:pic>
        <p:pic>
          <p:nvPicPr>
            <p:cNvPr id="11" name="object 2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262712" y="9824815"/>
              <a:ext cx="1821361" cy="657511"/>
            </a:xfrm>
            <a:prstGeom prst="rect">
              <a:avLst/>
            </a:prstGeom>
          </p:spPr>
        </p:pic>
        <p:pic>
          <p:nvPicPr>
            <p:cNvPr id="12" name="object 2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162819" y="9825615"/>
              <a:ext cx="1406134" cy="655910"/>
            </a:xfrm>
            <a:prstGeom prst="rect">
              <a:avLst/>
            </a:prstGeom>
          </p:spPr>
        </p:pic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2E6ED0EF-C7A0-4E5A-BBE5-3242FFE7F5EF}"/>
              </a:ext>
            </a:extLst>
          </p:cNvPr>
          <p:cNvSpPr/>
          <p:nvPr/>
        </p:nvSpPr>
        <p:spPr>
          <a:xfrm>
            <a:off x="303369" y="-99721"/>
            <a:ext cx="1433315" cy="93256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5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</a:t>
            </a:r>
          </a:p>
          <a:p>
            <a:pPr algn="ctr"/>
            <a:r>
              <a:rPr lang="en-US" sz="15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</a:t>
            </a:r>
          </a:p>
          <a:p>
            <a:pPr algn="ctr"/>
            <a:r>
              <a:rPr lang="en-US" sz="15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F</a:t>
            </a:r>
          </a:p>
          <a:p>
            <a:pPr algn="ctr"/>
            <a:r>
              <a:rPr lang="en-US" sz="15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99D813F-BF32-40D5-A967-6DE5F4AB939E}"/>
              </a:ext>
            </a:extLst>
          </p:cNvPr>
          <p:cNvSpPr txBox="1"/>
          <p:nvPr/>
        </p:nvSpPr>
        <p:spPr>
          <a:xfrm>
            <a:off x="1922828" y="701675"/>
            <a:ext cx="2819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rgbClr val="92D050"/>
                </a:solidFill>
              </a:rPr>
              <a:t>- Say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7BF12F5-992F-4909-B31B-14F0D509C31B}"/>
              </a:ext>
            </a:extLst>
          </p:cNvPr>
          <p:cNvSpPr txBox="1"/>
          <p:nvPr/>
        </p:nvSpPr>
        <p:spPr>
          <a:xfrm>
            <a:off x="1828852" y="2873869"/>
            <a:ext cx="39070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rgbClr val="92D050"/>
                </a:solidFill>
              </a:rPr>
              <a:t>- Anything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F00B602-C426-4B51-90FF-3F97A227825F}"/>
              </a:ext>
            </a:extLst>
          </p:cNvPr>
          <p:cNvSpPr txBox="1"/>
          <p:nvPr/>
        </p:nvSpPr>
        <p:spPr>
          <a:xfrm>
            <a:off x="1892596" y="5146843"/>
            <a:ext cx="2819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rgbClr val="92D050"/>
                </a:solidFill>
              </a:rPr>
              <a:t>- Feel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B6E6CB9-740A-4E5B-BA71-B85568DEDF6F}"/>
              </a:ext>
            </a:extLst>
          </p:cNvPr>
          <p:cNvSpPr txBox="1"/>
          <p:nvPr/>
        </p:nvSpPr>
        <p:spPr>
          <a:xfrm>
            <a:off x="1868142" y="7419817"/>
            <a:ext cx="47225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rgbClr val="92D050"/>
                </a:solidFill>
              </a:rPr>
              <a:t>- Empowered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E477DFC-EAED-4201-BDFC-97B50002AC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6197658" y="333888"/>
            <a:ext cx="3038815" cy="2279111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C2CD300A-D1B9-45D4-9E5B-58EF1FF7EB44}"/>
              </a:ext>
            </a:extLst>
          </p:cNvPr>
          <p:cNvSpPr txBox="1"/>
          <p:nvPr/>
        </p:nvSpPr>
        <p:spPr>
          <a:xfrm>
            <a:off x="7004050" y="1473444"/>
            <a:ext cx="12232423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Before We Start…..</a:t>
            </a:r>
          </a:p>
          <a:p>
            <a:endParaRPr lang="en-GB" sz="3600" dirty="0"/>
          </a:p>
          <a:p>
            <a:r>
              <a:rPr lang="en-GB" sz="3600" dirty="0"/>
              <a:t>Some of the things we discuss today may remind you of things that you or someone else has experienced.</a:t>
            </a:r>
          </a:p>
          <a:p>
            <a:endParaRPr lang="en-GB" sz="3600" dirty="0"/>
          </a:p>
          <a:p>
            <a:r>
              <a:rPr lang="en-GB" sz="3600" dirty="0"/>
              <a:t>It is okay if you need to take some of the following steps:-</a:t>
            </a:r>
          </a:p>
          <a:p>
            <a:endParaRPr lang="en-GB" sz="3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Pause and leave the room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Talk about things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Just breathe and listen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b="1" u="sng" dirty="0"/>
          </a:p>
          <a:p>
            <a:r>
              <a:rPr lang="en-GB" sz="2800" b="1" u="sng" dirty="0"/>
              <a:t>*Disclaimer*: If we think you or someone else is at harm we will have to discuss this with someone else. We will always discuss this with you first</a:t>
            </a:r>
          </a:p>
        </p:txBody>
      </p:sp>
    </p:spTree>
    <p:extLst>
      <p:ext uri="{BB962C8B-B14F-4D97-AF65-F5344CB8AC3E}">
        <p14:creationId xmlns:p14="http://schemas.microsoft.com/office/powerpoint/2010/main" val="5363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 txBox="1"/>
          <p:nvPr/>
        </p:nvSpPr>
        <p:spPr>
          <a:xfrm>
            <a:off x="11453839" y="10379515"/>
            <a:ext cx="697230" cy="249554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4604" marR="5080" indent="-2540">
              <a:lnSpc>
                <a:spcPts val="869"/>
              </a:lnSpc>
              <a:spcBef>
                <a:spcPts val="145"/>
              </a:spcBef>
            </a:pPr>
            <a:r>
              <a:rPr sz="750" spc="110" dirty="0">
                <a:solidFill>
                  <a:srgbClr val="121617"/>
                </a:solidFill>
                <a:latin typeface="Calibri"/>
                <a:cs typeface="Calibri"/>
              </a:rPr>
              <a:t>FYLD</a:t>
            </a:r>
            <a:r>
              <a:rPr sz="750" spc="75" dirty="0">
                <a:solidFill>
                  <a:srgbClr val="121617"/>
                </a:solidFill>
                <a:latin typeface="Calibri"/>
                <a:cs typeface="Calibri"/>
              </a:rPr>
              <a:t>E</a:t>
            </a:r>
            <a:r>
              <a:rPr sz="750" spc="45" dirty="0">
                <a:solidFill>
                  <a:srgbClr val="121617"/>
                </a:solidFill>
                <a:latin typeface="Calibri"/>
                <a:cs typeface="Calibri"/>
              </a:rPr>
              <a:t> </a:t>
            </a:r>
            <a:r>
              <a:rPr sz="750" spc="110" dirty="0">
                <a:solidFill>
                  <a:srgbClr val="121617"/>
                </a:solidFill>
                <a:latin typeface="Calibri"/>
                <a:cs typeface="Calibri"/>
              </a:rPr>
              <a:t>COAST  </a:t>
            </a:r>
            <a:r>
              <a:rPr sz="750" spc="65" dirty="0">
                <a:solidFill>
                  <a:srgbClr val="121617"/>
                </a:solidFill>
                <a:latin typeface="Calibri"/>
                <a:cs typeface="Calibri"/>
              </a:rPr>
              <a:t>WOMEN’S</a:t>
            </a:r>
            <a:r>
              <a:rPr sz="750" spc="-10" dirty="0">
                <a:solidFill>
                  <a:srgbClr val="121617"/>
                </a:solidFill>
                <a:latin typeface="Calibri"/>
                <a:cs typeface="Calibri"/>
              </a:rPr>
              <a:t> </a:t>
            </a:r>
            <a:r>
              <a:rPr sz="750" spc="85" dirty="0">
                <a:solidFill>
                  <a:srgbClr val="121617"/>
                </a:solidFill>
                <a:latin typeface="Calibri"/>
                <a:cs typeface="Calibri"/>
              </a:rPr>
              <a:t>AID</a:t>
            </a:r>
            <a:endParaRPr sz="750">
              <a:latin typeface="Calibri"/>
              <a:cs typeface="Calibri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11470562" y="9824815"/>
            <a:ext cx="7613650" cy="657860"/>
            <a:chOff x="11470562" y="9824815"/>
            <a:chExt cx="7613650" cy="657860"/>
          </a:xfrm>
        </p:grpSpPr>
        <p:sp>
          <p:nvSpPr>
            <p:cNvPr id="26" name="object 26"/>
            <p:cNvSpPr/>
            <p:nvPr/>
          </p:nvSpPr>
          <p:spPr>
            <a:xfrm>
              <a:off x="11470551" y="10193280"/>
              <a:ext cx="658495" cy="168910"/>
            </a:xfrm>
            <a:custGeom>
              <a:avLst/>
              <a:gdLst/>
              <a:ahLst/>
              <a:cxnLst/>
              <a:rect l="l" t="t" r="r" b="b"/>
              <a:pathLst>
                <a:path w="658495" h="168909">
                  <a:moveTo>
                    <a:pt x="119253" y="9423"/>
                  </a:moveTo>
                  <a:lnTo>
                    <a:pt x="112395" y="2578"/>
                  </a:lnTo>
                  <a:lnTo>
                    <a:pt x="6858" y="2578"/>
                  </a:lnTo>
                  <a:lnTo>
                    <a:pt x="0" y="9423"/>
                  </a:lnTo>
                  <a:lnTo>
                    <a:pt x="0" y="159308"/>
                  </a:lnTo>
                  <a:lnTo>
                    <a:pt x="6858" y="166141"/>
                  </a:lnTo>
                  <a:lnTo>
                    <a:pt x="23736" y="166141"/>
                  </a:lnTo>
                  <a:lnTo>
                    <a:pt x="30581" y="159308"/>
                  </a:lnTo>
                  <a:lnTo>
                    <a:pt x="30581" y="99656"/>
                  </a:lnTo>
                  <a:lnTo>
                    <a:pt x="99402" y="99656"/>
                  </a:lnTo>
                  <a:lnTo>
                    <a:pt x="106248" y="92798"/>
                  </a:lnTo>
                  <a:lnTo>
                    <a:pt x="106248" y="75907"/>
                  </a:lnTo>
                  <a:lnTo>
                    <a:pt x="99402" y="69075"/>
                  </a:lnTo>
                  <a:lnTo>
                    <a:pt x="30581" y="69075"/>
                  </a:lnTo>
                  <a:lnTo>
                    <a:pt x="30581" y="33147"/>
                  </a:lnTo>
                  <a:lnTo>
                    <a:pt x="103962" y="33147"/>
                  </a:lnTo>
                  <a:lnTo>
                    <a:pt x="112395" y="33147"/>
                  </a:lnTo>
                  <a:lnTo>
                    <a:pt x="119253" y="26301"/>
                  </a:lnTo>
                  <a:lnTo>
                    <a:pt x="119253" y="9423"/>
                  </a:lnTo>
                  <a:close/>
                </a:path>
                <a:path w="658495" h="168909">
                  <a:moveTo>
                    <a:pt x="269735" y="39103"/>
                  </a:moveTo>
                  <a:lnTo>
                    <a:pt x="236524" y="6083"/>
                  </a:lnTo>
                  <a:lnTo>
                    <a:pt x="204978" y="0"/>
                  </a:lnTo>
                  <a:lnTo>
                    <a:pt x="172173" y="6642"/>
                  </a:lnTo>
                  <a:lnTo>
                    <a:pt x="145351" y="24739"/>
                  </a:lnTo>
                  <a:lnTo>
                    <a:pt x="127254" y="51562"/>
                  </a:lnTo>
                  <a:lnTo>
                    <a:pt x="120611" y="84366"/>
                  </a:lnTo>
                  <a:lnTo>
                    <a:pt x="127254" y="117170"/>
                  </a:lnTo>
                  <a:lnTo>
                    <a:pt x="145351" y="143992"/>
                  </a:lnTo>
                  <a:lnTo>
                    <a:pt x="172173" y="162090"/>
                  </a:lnTo>
                  <a:lnTo>
                    <a:pt x="204978" y="168719"/>
                  </a:lnTo>
                  <a:lnTo>
                    <a:pt x="220865" y="167233"/>
                  </a:lnTo>
                  <a:lnTo>
                    <a:pt x="262699" y="145884"/>
                  </a:lnTo>
                  <a:lnTo>
                    <a:pt x="241769" y="123596"/>
                  </a:lnTo>
                  <a:lnTo>
                    <a:pt x="233730" y="129832"/>
                  </a:lnTo>
                  <a:lnTo>
                    <a:pt x="224764" y="134391"/>
                  </a:lnTo>
                  <a:lnTo>
                    <a:pt x="215112" y="137198"/>
                  </a:lnTo>
                  <a:lnTo>
                    <a:pt x="204978" y="138150"/>
                  </a:lnTo>
                  <a:lnTo>
                    <a:pt x="184061" y="133921"/>
                  </a:lnTo>
                  <a:lnTo>
                    <a:pt x="166954" y="122377"/>
                  </a:lnTo>
                  <a:lnTo>
                    <a:pt x="155422" y="105283"/>
                  </a:lnTo>
                  <a:lnTo>
                    <a:pt x="151193" y="84366"/>
                  </a:lnTo>
                  <a:lnTo>
                    <a:pt x="155422" y="63449"/>
                  </a:lnTo>
                  <a:lnTo>
                    <a:pt x="166954" y="46342"/>
                  </a:lnTo>
                  <a:lnTo>
                    <a:pt x="184061" y="34810"/>
                  </a:lnTo>
                  <a:lnTo>
                    <a:pt x="204978" y="30568"/>
                  </a:lnTo>
                  <a:lnTo>
                    <a:pt x="215290" y="31559"/>
                  </a:lnTo>
                  <a:lnTo>
                    <a:pt x="225082" y="34455"/>
                  </a:lnTo>
                  <a:lnTo>
                    <a:pt x="234162" y="39166"/>
                  </a:lnTo>
                  <a:lnTo>
                    <a:pt x="242277" y="45593"/>
                  </a:lnTo>
                  <a:lnTo>
                    <a:pt x="245237" y="48450"/>
                  </a:lnTo>
                  <a:lnTo>
                    <a:pt x="249059" y="49872"/>
                  </a:lnTo>
                  <a:lnTo>
                    <a:pt x="256870" y="49872"/>
                  </a:lnTo>
                  <a:lnTo>
                    <a:pt x="260883" y="48298"/>
                  </a:lnTo>
                  <a:lnTo>
                    <a:pt x="269735" y="39103"/>
                  </a:lnTo>
                  <a:close/>
                </a:path>
                <a:path w="658495" h="168909">
                  <a:moveTo>
                    <a:pt x="514477" y="17932"/>
                  </a:moveTo>
                  <a:lnTo>
                    <a:pt x="510476" y="9118"/>
                  </a:lnTo>
                  <a:lnTo>
                    <a:pt x="502589" y="6134"/>
                  </a:lnTo>
                  <a:lnTo>
                    <a:pt x="494677" y="3149"/>
                  </a:lnTo>
                  <a:lnTo>
                    <a:pt x="485863" y="7137"/>
                  </a:lnTo>
                  <a:lnTo>
                    <a:pt x="447306" y="109270"/>
                  </a:lnTo>
                  <a:lnTo>
                    <a:pt x="410006" y="9791"/>
                  </a:lnTo>
                  <a:lnTo>
                    <a:pt x="399757" y="5168"/>
                  </a:lnTo>
                  <a:lnTo>
                    <a:pt x="389496" y="8470"/>
                  </a:lnTo>
                  <a:lnTo>
                    <a:pt x="385038" y="14262"/>
                  </a:lnTo>
                  <a:lnTo>
                    <a:pt x="342480" y="112052"/>
                  </a:lnTo>
                  <a:lnTo>
                    <a:pt x="304736" y="7302"/>
                  </a:lnTo>
                  <a:lnTo>
                    <a:pt x="295973" y="3187"/>
                  </a:lnTo>
                  <a:lnTo>
                    <a:pt x="280098" y="8915"/>
                  </a:lnTo>
                  <a:lnTo>
                    <a:pt x="275971" y="17665"/>
                  </a:lnTo>
                  <a:lnTo>
                    <a:pt x="327926" y="161074"/>
                  </a:lnTo>
                  <a:lnTo>
                    <a:pt x="331330" y="165150"/>
                  </a:lnTo>
                  <a:lnTo>
                    <a:pt x="336575" y="168021"/>
                  </a:lnTo>
                  <a:lnTo>
                    <a:pt x="340461" y="168719"/>
                  </a:lnTo>
                  <a:lnTo>
                    <a:pt x="345440" y="168097"/>
                  </a:lnTo>
                  <a:lnTo>
                    <a:pt x="350545" y="165493"/>
                  </a:lnTo>
                  <a:lnTo>
                    <a:pt x="354152" y="161455"/>
                  </a:lnTo>
                  <a:lnTo>
                    <a:pt x="355117" y="159639"/>
                  </a:lnTo>
                  <a:lnTo>
                    <a:pt x="397687" y="61810"/>
                  </a:lnTo>
                  <a:lnTo>
                    <a:pt x="433578" y="160832"/>
                  </a:lnTo>
                  <a:lnTo>
                    <a:pt x="437032" y="165061"/>
                  </a:lnTo>
                  <a:lnTo>
                    <a:pt x="442493" y="168033"/>
                  </a:lnTo>
                  <a:lnTo>
                    <a:pt x="446112" y="168719"/>
                  </a:lnTo>
                  <a:lnTo>
                    <a:pt x="451294" y="168084"/>
                  </a:lnTo>
                  <a:lnTo>
                    <a:pt x="456311" y="165531"/>
                  </a:lnTo>
                  <a:lnTo>
                    <a:pt x="459841" y="161683"/>
                  </a:lnTo>
                  <a:lnTo>
                    <a:pt x="461238" y="158915"/>
                  </a:lnTo>
                  <a:lnTo>
                    <a:pt x="514477" y="17932"/>
                  </a:lnTo>
                  <a:close/>
                </a:path>
                <a:path w="658495" h="168909">
                  <a:moveTo>
                    <a:pt x="658012" y="151460"/>
                  </a:moveTo>
                  <a:lnTo>
                    <a:pt x="650506" y="136677"/>
                  </a:lnTo>
                  <a:lnTo>
                    <a:pt x="634974" y="106108"/>
                  </a:lnTo>
                  <a:lnTo>
                    <a:pt x="607314" y="51625"/>
                  </a:lnTo>
                  <a:lnTo>
                    <a:pt x="600684" y="38582"/>
                  </a:lnTo>
                  <a:lnTo>
                    <a:pt x="600684" y="106108"/>
                  </a:lnTo>
                  <a:lnTo>
                    <a:pt x="545338" y="106108"/>
                  </a:lnTo>
                  <a:lnTo>
                    <a:pt x="573011" y="51625"/>
                  </a:lnTo>
                  <a:lnTo>
                    <a:pt x="600684" y="106108"/>
                  </a:lnTo>
                  <a:lnTo>
                    <a:pt x="600684" y="38582"/>
                  </a:lnTo>
                  <a:lnTo>
                    <a:pt x="581291" y="5016"/>
                  </a:lnTo>
                  <a:lnTo>
                    <a:pt x="573252" y="2590"/>
                  </a:lnTo>
                  <a:lnTo>
                    <a:pt x="571055" y="2705"/>
                  </a:lnTo>
                  <a:lnTo>
                    <a:pt x="487997" y="151460"/>
                  </a:lnTo>
                  <a:lnTo>
                    <a:pt x="491020" y="160667"/>
                  </a:lnTo>
                  <a:lnTo>
                    <a:pt x="500748" y="165620"/>
                  </a:lnTo>
                  <a:lnTo>
                    <a:pt x="503123" y="166154"/>
                  </a:lnTo>
                  <a:lnTo>
                    <a:pt x="511009" y="166154"/>
                  </a:lnTo>
                  <a:lnTo>
                    <a:pt x="516382" y="163080"/>
                  </a:lnTo>
                  <a:lnTo>
                    <a:pt x="519099" y="157784"/>
                  </a:lnTo>
                  <a:lnTo>
                    <a:pt x="529805" y="136677"/>
                  </a:lnTo>
                  <a:lnTo>
                    <a:pt x="616216" y="136677"/>
                  </a:lnTo>
                  <a:lnTo>
                    <a:pt x="629627" y="163080"/>
                  </a:lnTo>
                  <a:lnTo>
                    <a:pt x="635012" y="166154"/>
                  </a:lnTo>
                  <a:lnTo>
                    <a:pt x="642912" y="166154"/>
                  </a:lnTo>
                  <a:lnTo>
                    <a:pt x="645274" y="165620"/>
                  </a:lnTo>
                  <a:lnTo>
                    <a:pt x="655015" y="160667"/>
                  </a:lnTo>
                  <a:lnTo>
                    <a:pt x="658012" y="151460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856561" y="9858380"/>
              <a:ext cx="1659777" cy="590381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262712" y="9824815"/>
              <a:ext cx="1821361" cy="657511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162819" y="9825615"/>
              <a:ext cx="1406134" cy="655910"/>
            </a:xfrm>
            <a:prstGeom prst="rect">
              <a:avLst/>
            </a:prstGeom>
          </p:spPr>
        </p:pic>
      </p:grpSp>
      <p:sp>
        <p:nvSpPr>
          <p:cNvPr id="3" name="Rectangle 2"/>
          <p:cNvSpPr/>
          <p:nvPr/>
        </p:nvSpPr>
        <p:spPr>
          <a:xfrm>
            <a:off x="1414845" y="162330"/>
            <a:ext cx="1727441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cap="none" spc="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we will learn today..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9C10AF-7242-43C1-8542-5A116077FDFC}"/>
              </a:ext>
            </a:extLst>
          </p:cNvPr>
          <p:cNvSpPr txBox="1"/>
          <p:nvPr/>
        </p:nvSpPr>
        <p:spPr>
          <a:xfrm>
            <a:off x="1746250" y="2682875"/>
            <a:ext cx="116586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What is friendship and how can we spot unhealthy behaviours</a:t>
            </a:r>
          </a:p>
          <a:p>
            <a:endParaRPr lang="en-GB" sz="5400" dirty="0"/>
          </a:p>
          <a:p>
            <a:r>
              <a:rPr lang="en-GB" sz="5400" dirty="0"/>
              <a:t>Boundaries within our friendships</a:t>
            </a:r>
          </a:p>
          <a:p>
            <a:endParaRPr lang="en-GB" sz="5400" dirty="0"/>
          </a:p>
          <a:p>
            <a:r>
              <a:rPr lang="en-GB" sz="5400" dirty="0"/>
              <a:t>Managing conflict and coming to a peace</a:t>
            </a:r>
          </a:p>
          <a:p>
            <a:endParaRPr lang="en-GB" dirty="0"/>
          </a:p>
        </p:txBody>
      </p:sp>
      <p:pic>
        <p:nvPicPr>
          <p:cNvPr id="6" name="Graphic 5" descr="Smiling face with no fill">
            <a:extLst>
              <a:ext uri="{FF2B5EF4-FFF2-40B4-BE49-F238E27FC236}">
                <a16:creationId xmlns:a16="http://schemas.microsoft.com/office/drawing/2014/main" id="{A270CAF3-587C-453E-A48F-418FF0F0210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50441" y="2691823"/>
            <a:ext cx="914400" cy="914400"/>
          </a:xfrm>
          <a:prstGeom prst="rect">
            <a:avLst/>
          </a:prstGeom>
        </p:spPr>
      </p:pic>
      <p:pic>
        <p:nvPicPr>
          <p:cNvPr id="13" name="Graphic 12" descr="Smiling face with no fill">
            <a:extLst>
              <a:ext uri="{FF2B5EF4-FFF2-40B4-BE49-F238E27FC236}">
                <a16:creationId xmlns:a16="http://schemas.microsoft.com/office/drawing/2014/main" id="{CCDDDBDE-B37F-4EAB-B294-4017162FF6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1850" y="5064499"/>
            <a:ext cx="914400" cy="914400"/>
          </a:xfrm>
          <a:prstGeom prst="rect">
            <a:avLst/>
          </a:prstGeom>
        </p:spPr>
      </p:pic>
      <p:pic>
        <p:nvPicPr>
          <p:cNvPr id="14" name="Graphic 13" descr="Smiling face with no fill">
            <a:extLst>
              <a:ext uri="{FF2B5EF4-FFF2-40B4-BE49-F238E27FC236}">
                <a16:creationId xmlns:a16="http://schemas.microsoft.com/office/drawing/2014/main" id="{1FAEBD0D-9C2E-4D96-BEC4-129EB5B0884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1850" y="6811530"/>
            <a:ext cx="914400" cy="9144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C697F5C-31BA-4B78-B5E9-74BBC9D3C1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4090673" y="2822083"/>
            <a:ext cx="4956560" cy="494271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072B583-7BBD-4B94-9655-30F112286F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213350" y="168275"/>
            <a:ext cx="9677400" cy="8618934"/>
          </a:xfrm>
          <a:prstGeom prst="rect">
            <a:avLst/>
          </a:prstGeom>
        </p:spPr>
      </p:pic>
      <p:grpSp>
        <p:nvGrpSpPr>
          <p:cNvPr id="7" name="object 25">
            <a:extLst>
              <a:ext uri="{FF2B5EF4-FFF2-40B4-BE49-F238E27FC236}">
                <a16:creationId xmlns:a16="http://schemas.microsoft.com/office/drawing/2014/main" id="{5F1A7D0F-9D49-44F0-BF6C-F432728C6B6F}"/>
              </a:ext>
            </a:extLst>
          </p:cNvPr>
          <p:cNvGrpSpPr/>
          <p:nvPr/>
        </p:nvGrpSpPr>
        <p:grpSpPr>
          <a:xfrm>
            <a:off x="11470562" y="9824815"/>
            <a:ext cx="7613650" cy="657860"/>
            <a:chOff x="11470562" y="9824815"/>
            <a:chExt cx="7613650" cy="657860"/>
          </a:xfrm>
        </p:grpSpPr>
        <p:sp>
          <p:nvSpPr>
            <p:cNvPr id="8" name="object 26">
              <a:extLst>
                <a:ext uri="{FF2B5EF4-FFF2-40B4-BE49-F238E27FC236}">
                  <a16:creationId xmlns:a16="http://schemas.microsoft.com/office/drawing/2014/main" id="{76FB30F0-32AC-45D2-AC7A-839F5F383B43}"/>
                </a:ext>
              </a:extLst>
            </p:cNvPr>
            <p:cNvSpPr/>
            <p:nvPr/>
          </p:nvSpPr>
          <p:spPr>
            <a:xfrm>
              <a:off x="11470551" y="10193280"/>
              <a:ext cx="658495" cy="168910"/>
            </a:xfrm>
            <a:custGeom>
              <a:avLst/>
              <a:gdLst/>
              <a:ahLst/>
              <a:cxnLst/>
              <a:rect l="l" t="t" r="r" b="b"/>
              <a:pathLst>
                <a:path w="658495" h="168909">
                  <a:moveTo>
                    <a:pt x="119253" y="9423"/>
                  </a:moveTo>
                  <a:lnTo>
                    <a:pt x="112395" y="2578"/>
                  </a:lnTo>
                  <a:lnTo>
                    <a:pt x="6858" y="2578"/>
                  </a:lnTo>
                  <a:lnTo>
                    <a:pt x="0" y="9423"/>
                  </a:lnTo>
                  <a:lnTo>
                    <a:pt x="0" y="159308"/>
                  </a:lnTo>
                  <a:lnTo>
                    <a:pt x="6858" y="166141"/>
                  </a:lnTo>
                  <a:lnTo>
                    <a:pt x="23736" y="166141"/>
                  </a:lnTo>
                  <a:lnTo>
                    <a:pt x="30581" y="159308"/>
                  </a:lnTo>
                  <a:lnTo>
                    <a:pt x="30581" y="99656"/>
                  </a:lnTo>
                  <a:lnTo>
                    <a:pt x="99402" y="99656"/>
                  </a:lnTo>
                  <a:lnTo>
                    <a:pt x="106248" y="92798"/>
                  </a:lnTo>
                  <a:lnTo>
                    <a:pt x="106248" y="75907"/>
                  </a:lnTo>
                  <a:lnTo>
                    <a:pt x="99402" y="69075"/>
                  </a:lnTo>
                  <a:lnTo>
                    <a:pt x="30581" y="69075"/>
                  </a:lnTo>
                  <a:lnTo>
                    <a:pt x="30581" y="33147"/>
                  </a:lnTo>
                  <a:lnTo>
                    <a:pt x="103962" y="33147"/>
                  </a:lnTo>
                  <a:lnTo>
                    <a:pt x="112395" y="33147"/>
                  </a:lnTo>
                  <a:lnTo>
                    <a:pt x="119253" y="26301"/>
                  </a:lnTo>
                  <a:lnTo>
                    <a:pt x="119253" y="9423"/>
                  </a:lnTo>
                  <a:close/>
                </a:path>
                <a:path w="658495" h="168909">
                  <a:moveTo>
                    <a:pt x="269735" y="39103"/>
                  </a:moveTo>
                  <a:lnTo>
                    <a:pt x="236524" y="6083"/>
                  </a:lnTo>
                  <a:lnTo>
                    <a:pt x="204978" y="0"/>
                  </a:lnTo>
                  <a:lnTo>
                    <a:pt x="172173" y="6642"/>
                  </a:lnTo>
                  <a:lnTo>
                    <a:pt x="145351" y="24739"/>
                  </a:lnTo>
                  <a:lnTo>
                    <a:pt x="127254" y="51562"/>
                  </a:lnTo>
                  <a:lnTo>
                    <a:pt x="120611" y="84366"/>
                  </a:lnTo>
                  <a:lnTo>
                    <a:pt x="127254" y="117170"/>
                  </a:lnTo>
                  <a:lnTo>
                    <a:pt x="145351" y="143992"/>
                  </a:lnTo>
                  <a:lnTo>
                    <a:pt x="172173" y="162090"/>
                  </a:lnTo>
                  <a:lnTo>
                    <a:pt x="204978" y="168719"/>
                  </a:lnTo>
                  <a:lnTo>
                    <a:pt x="220865" y="167233"/>
                  </a:lnTo>
                  <a:lnTo>
                    <a:pt x="262699" y="145884"/>
                  </a:lnTo>
                  <a:lnTo>
                    <a:pt x="241769" y="123596"/>
                  </a:lnTo>
                  <a:lnTo>
                    <a:pt x="233730" y="129832"/>
                  </a:lnTo>
                  <a:lnTo>
                    <a:pt x="224764" y="134391"/>
                  </a:lnTo>
                  <a:lnTo>
                    <a:pt x="215112" y="137198"/>
                  </a:lnTo>
                  <a:lnTo>
                    <a:pt x="204978" y="138150"/>
                  </a:lnTo>
                  <a:lnTo>
                    <a:pt x="184061" y="133921"/>
                  </a:lnTo>
                  <a:lnTo>
                    <a:pt x="166954" y="122377"/>
                  </a:lnTo>
                  <a:lnTo>
                    <a:pt x="155422" y="105283"/>
                  </a:lnTo>
                  <a:lnTo>
                    <a:pt x="151193" y="84366"/>
                  </a:lnTo>
                  <a:lnTo>
                    <a:pt x="155422" y="63449"/>
                  </a:lnTo>
                  <a:lnTo>
                    <a:pt x="166954" y="46342"/>
                  </a:lnTo>
                  <a:lnTo>
                    <a:pt x="184061" y="34810"/>
                  </a:lnTo>
                  <a:lnTo>
                    <a:pt x="204978" y="30568"/>
                  </a:lnTo>
                  <a:lnTo>
                    <a:pt x="215290" y="31559"/>
                  </a:lnTo>
                  <a:lnTo>
                    <a:pt x="225082" y="34455"/>
                  </a:lnTo>
                  <a:lnTo>
                    <a:pt x="234162" y="39166"/>
                  </a:lnTo>
                  <a:lnTo>
                    <a:pt x="242277" y="45593"/>
                  </a:lnTo>
                  <a:lnTo>
                    <a:pt x="245237" y="48450"/>
                  </a:lnTo>
                  <a:lnTo>
                    <a:pt x="249059" y="49872"/>
                  </a:lnTo>
                  <a:lnTo>
                    <a:pt x="256870" y="49872"/>
                  </a:lnTo>
                  <a:lnTo>
                    <a:pt x="260883" y="48298"/>
                  </a:lnTo>
                  <a:lnTo>
                    <a:pt x="269735" y="39103"/>
                  </a:lnTo>
                  <a:close/>
                </a:path>
                <a:path w="658495" h="168909">
                  <a:moveTo>
                    <a:pt x="514477" y="17932"/>
                  </a:moveTo>
                  <a:lnTo>
                    <a:pt x="510476" y="9118"/>
                  </a:lnTo>
                  <a:lnTo>
                    <a:pt x="502589" y="6134"/>
                  </a:lnTo>
                  <a:lnTo>
                    <a:pt x="494677" y="3149"/>
                  </a:lnTo>
                  <a:lnTo>
                    <a:pt x="485863" y="7137"/>
                  </a:lnTo>
                  <a:lnTo>
                    <a:pt x="447306" y="109270"/>
                  </a:lnTo>
                  <a:lnTo>
                    <a:pt x="410006" y="9791"/>
                  </a:lnTo>
                  <a:lnTo>
                    <a:pt x="399757" y="5168"/>
                  </a:lnTo>
                  <a:lnTo>
                    <a:pt x="389496" y="8470"/>
                  </a:lnTo>
                  <a:lnTo>
                    <a:pt x="385038" y="14262"/>
                  </a:lnTo>
                  <a:lnTo>
                    <a:pt x="342480" y="112052"/>
                  </a:lnTo>
                  <a:lnTo>
                    <a:pt x="304736" y="7302"/>
                  </a:lnTo>
                  <a:lnTo>
                    <a:pt x="295973" y="3187"/>
                  </a:lnTo>
                  <a:lnTo>
                    <a:pt x="280098" y="8915"/>
                  </a:lnTo>
                  <a:lnTo>
                    <a:pt x="275971" y="17665"/>
                  </a:lnTo>
                  <a:lnTo>
                    <a:pt x="327926" y="161074"/>
                  </a:lnTo>
                  <a:lnTo>
                    <a:pt x="331330" y="165150"/>
                  </a:lnTo>
                  <a:lnTo>
                    <a:pt x="336575" y="168021"/>
                  </a:lnTo>
                  <a:lnTo>
                    <a:pt x="340461" y="168719"/>
                  </a:lnTo>
                  <a:lnTo>
                    <a:pt x="345440" y="168097"/>
                  </a:lnTo>
                  <a:lnTo>
                    <a:pt x="350545" y="165493"/>
                  </a:lnTo>
                  <a:lnTo>
                    <a:pt x="354152" y="161455"/>
                  </a:lnTo>
                  <a:lnTo>
                    <a:pt x="355117" y="159639"/>
                  </a:lnTo>
                  <a:lnTo>
                    <a:pt x="397687" y="61810"/>
                  </a:lnTo>
                  <a:lnTo>
                    <a:pt x="433578" y="160832"/>
                  </a:lnTo>
                  <a:lnTo>
                    <a:pt x="437032" y="165061"/>
                  </a:lnTo>
                  <a:lnTo>
                    <a:pt x="442493" y="168033"/>
                  </a:lnTo>
                  <a:lnTo>
                    <a:pt x="446112" y="168719"/>
                  </a:lnTo>
                  <a:lnTo>
                    <a:pt x="451294" y="168084"/>
                  </a:lnTo>
                  <a:lnTo>
                    <a:pt x="456311" y="165531"/>
                  </a:lnTo>
                  <a:lnTo>
                    <a:pt x="459841" y="161683"/>
                  </a:lnTo>
                  <a:lnTo>
                    <a:pt x="461238" y="158915"/>
                  </a:lnTo>
                  <a:lnTo>
                    <a:pt x="514477" y="17932"/>
                  </a:lnTo>
                  <a:close/>
                </a:path>
                <a:path w="658495" h="168909">
                  <a:moveTo>
                    <a:pt x="658012" y="151460"/>
                  </a:moveTo>
                  <a:lnTo>
                    <a:pt x="650506" y="136677"/>
                  </a:lnTo>
                  <a:lnTo>
                    <a:pt x="634974" y="106108"/>
                  </a:lnTo>
                  <a:lnTo>
                    <a:pt x="607314" y="51625"/>
                  </a:lnTo>
                  <a:lnTo>
                    <a:pt x="600684" y="38582"/>
                  </a:lnTo>
                  <a:lnTo>
                    <a:pt x="600684" y="106108"/>
                  </a:lnTo>
                  <a:lnTo>
                    <a:pt x="545338" y="106108"/>
                  </a:lnTo>
                  <a:lnTo>
                    <a:pt x="573011" y="51625"/>
                  </a:lnTo>
                  <a:lnTo>
                    <a:pt x="600684" y="106108"/>
                  </a:lnTo>
                  <a:lnTo>
                    <a:pt x="600684" y="38582"/>
                  </a:lnTo>
                  <a:lnTo>
                    <a:pt x="581291" y="5016"/>
                  </a:lnTo>
                  <a:lnTo>
                    <a:pt x="573252" y="2590"/>
                  </a:lnTo>
                  <a:lnTo>
                    <a:pt x="571055" y="2705"/>
                  </a:lnTo>
                  <a:lnTo>
                    <a:pt x="487997" y="151460"/>
                  </a:lnTo>
                  <a:lnTo>
                    <a:pt x="491020" y="160667"/>
                  </a:lnTo>
                  <a:lnTo>
                    <a:pt x="500748" y="165620"/>
                  </a:lnTo>
                  <a:lnTo>
                    <a:pt x="503123" y="166154"/>
                  </a:lnTo>
                  <a:lnTo>
                    <a:pt x="511009" y="166154"/>
                  </a:lnTo>
                  <a:lnTo>
                    <a:pt x="516382" y="163080"/>
                  </a:lnTo>
                  <a:lnTo>
                    <a:pt x="519099" y="157784"/>
                  </a:lnTo>
                  <a:lnTo>
                    <a:pt x="529805" y="136677"/>
                  </a:lnTo>
                  <a:lnTo>
                    <a:pt x="616216" y="136677"/>
                  </a:lnTo>
                  <a:lnTo>
                    <a:pt x="629627" y="163080"/>
                  </a:lnTo>
                  <a:lnTo>
                    <a:pt x="635012" y="166154"/>
                  </a:lnTo>
                  <a:lnTo>
                    <a:pt x="642912" y="166154"/>
                  </a:lnTo>
                  <a:lnTo>
                    <a:pt x="645274" y="165620"/>
                  </a:lnTo>
                  <a:lnTo>
                    <a:pt x="655015" y="160667"/>
                  </a:lnTo>
                  <a:lnTo>
                    <a:pt x="658012" y="151460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27">
              <a:extLst>
                <a:ext uri="{FF2B5EF4-FFF2-40B4-BE49-F238E27FC236}">
                  <a16:creationId xmlns:a16="http://schemas.microsoft.com/office/drawing/2014/main" id="{4B4B6F89-8158-4DCD-AAE7-B968A1194FA4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856561" y="9858380"/>
              <a:ext cx="1659777" cy="590381"/>
            </a:xfrm>
            <a:prstGeom prst="rect">
              <a:avLst/>
            </a:prstGeom>
          </p:spPr>
        </p:pic>
        <p:pic>
          <p:nvPicPr>
            <p:cNvPr id="10" name="object 28">
              <a:extLst>
                <a:ext uri="{FF2B5EF4-FFF2-40B4-BE49-F238E27FC236}">
                  <a16:creationId xmlns:a16="http://schemas.microsoft.com/office/drawing/2014/main" id="{876EC262-2760-454F-8945-2B3CB6FD2289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262712" y="9824815"/>
              <a:ext cx="1821361" cy="657511"/>
            </a:xfrm>
            <a:prstGeom prst="rect">
              <a:avLst/>
            </a:prstGeom>
          </p:spPr>
        </p:pic>
        <p:pic>
          <p:nvPicPr>
            <p:cNvPr id="11" name="object 29">
              <a:extLst>
                <a:ext uri="{FF2B5EF4-FFF2-40B4-BE49-F238E27FC236}">
                  <a16:creationId xmlns:a16="http://schemas.microsoft.com/office/drawing/2014/main" id="{C75B96FD-FAF5-4EC2-9495-FDD6E8E0A562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162819" y="9825615"/>
              <a:ext cx="1406134" cy="6559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119466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25"/>
          <p:cNvGrpSpPr/>
          <p:nvPr/>
        </p:nvGrpSpPr>
        <p:grpSpPr>
          <a:xfrm>
            <a:off x="11470562" y="9824815"/>
            <a:ext cx="7613650" cy="657860"/>
            <a:chOff x="11470562" y="9824815"/>
            <a:chExt cx="7613650" cy="657860"/>
          </a:xfrm>
        </p:grpSpPr>
        <p:sp>
          <p:nvSpPr>
            <p:cNvPr id="4" name="object 26"/>
            <p:cNvSpPr/>
            <p:nvPr/>
          </p:nvSpPr>
          <p:spPr>
            <a:xfrm>
              <a:off x="11470551" y="10193280"/>
              <a:ext cx="658495" cy="168910"/>
            </a:xfrm>
            <a:custGeom>
              <a:avLst/>
              <a:gdLst/>
              <a:ahLst/>
              <a:cxnLst/>
              <a:rect l="l" t="t" r="r" b="b"/>
              <a:pathLst>
                <a:path w="658495" h="168909">
                  <a:moveTo>
                    <a:pt x="119253" y="9423"/>
                  </a:moveTo>
                  <a:lnTo>
                    <a:pt x="112395" y="2578"/>
                  </a:lnTo>
                  <a:lnTo>
                    <a:pt x="6858" y="2578"/>
                  </a:lnTo>
                  <a:lnTo>
                    <a:pt x="0" y="9423"/>
                  </a:lnTo>
                  <a:lnTo>
                    <a:pt x="0" y="159308"/>
                  </a:lnTo>
                  <a:lnTo>
                    <a:pt x="6858" y="166141"/>
                  </a:lnTo>
                  <a:lnTo>
                    <a:pt x="23736" y="166141"/>
                  </a:lnTo>
                  <a:lnTo>
                    <a:pt x="30581" y="159308"/>
                  </a:lnTo>
                  <a:lnTo>
                    <a:pt x="30581" y="99656"/>
                  </a:lnTo>
                  <a:lnTo>
                    <a:pt x="99402" y="99656"/>
                  </a:lnTo>
                  <a:lnTo>
                    <a:pt x="106248" y="92798"/>
                  </a:lnTo>
                  <a:lnTo>
                    <a:pt x="106248" y="75907"/>
                  </a:lnTo>
                  <a:lnTo>
                    <a:pt x="99402" y="69075"/>
                  </a:lnTo>
                  <a:lnTo>
                    <a:pt x="30581" y="69075"/>
                  </a:lnTo>
                  <a:lnTo>
                    <a:pt x="30581" y="33147"/>
                  </a:lnTo>
                  <a:lnTo>
                    <a:pt x="103962" y="33147"/>
                  </a:lnTo>
                  <a:lnTo>
                    <a:pt x="112395" y="33147"/>
                  </a:lnTo>
                  <a:lnTo>
                    <a:pt x="119253" y="26301"/>
                  </a:lnTo>
                  <a:lnTo>
                    <a:pt x="119253" y="9423"/>
                  </a:lnTo>
                  <a:close/>
                </a:path>
                <a:path w="658495" h="168909">
                  <a:moveTo>
                    <a:pt x="269735" y="39103"/>
                  </a:moveTo>
                  <a:lnTo>
                    <a:pt x="236524" y="6083"/>
                  </a:lnTo>
                  <a:lnTo>
                    <a:pt x="204978" y="0"/>
                  </a:lnTo>
                  <a:lnTo>
                    <a:pt x="172173" y="6642"/>
                  </a:lnTo>
                  <a:lnTo>
                    <a:pt x="145351" y="24739"/>
                  </a:lnTo>
                  <a:lnTo>
                    <a:pt x="127254" y="51562"/>
                  </a:lnTo>
                  <a:lnTo>
                    <a:pt x="120611" y="84366"/>
                  </a:lnTo>
                  <a:lnTo>
                    <a:pt x="127254" y="117170"/>
                  </a:lnTo>
                  <a:lnTo>
                    <a:pt x="145351" y="143992"/>
                  </a:lnTo>
                  <a:lnTo>
                    <a:pt x="172173" y="162090"/>
                  </a:lnTo>
                  <a:lnTo>
                    <a:pt x="204978" y="168719"/>
                  </a:lnTo>
                  <a:lnTo>
                    <a:pt x="220865" y="167233"/>
                  </a:lnTo>
                  <a:lnTo>
                    <a:pt x="262699" y="145884"/>
                  </a:lnTo>
                  <a:lnTo>
                    <a:pt x="241769" y="123596"/>
                  </a:lnTo>
                  <a:lnTo>
                    <a:pt x="233730" y="129832"/>
                  </a:lnTo>
                  <a:lnTo>
                    <a:pt x="224764" y="134391"/>
                  </a:lnTo>
                  <a:lnTo>
                    <a:pt x="215112" y="137198"/>
                  </a:lnTo>
                  <a:lnTo>
                    <a:pt x="204978" y="138150"/>
                  </a:lnTo>
                  <a:lnTo>
                    <a:pt x="184061" y="133921"/>
                  </a:lnTo>
                  <a:lnTo>
                    <a:pt x="166954" y="122377"/>
                  </a:lnTo>
                  <a:lnTo>
                    <a:pt x="155422" y="105283"/>
                  </a:lnTo>
                  <a:lnTo>
                    <a:pt x="151193" y="84366"/>
                  </a:lnTo>
                  <a:lnTo>
                    <a:pt x="155422" y="63449"/>
                  </a:lnTo>
                  <a:lnTo>
                    <a:pt x="166954" y="46342"/>
                  </a:lnTo>
                  <a:lnTo>
                    <a:pt x="184061" y="34810"/>
                  </a:lnTo>
                  <a:lnTo>
                    <a:pt x="204978" y="30568"/>
                  </a:lnTo>
                  <a:lnTo>
                    <a:pt x="215290" y="31559"/>
                  </a:lnTo>
                  <a:lnTo>
                    <a:pt x="225082" y="34455"/>
                  </a:lnTo>
                  <a:lnTo>
                    <a:pt x="234162" y="39166"/>
                  </a:lnTo>
                  <a:lnTo>
                    <a:pt x="242277" y="45593"/>
                  </a:lnTo>
                  <a:lnTo>
                    <a:pt x="245237" y="48450"/>
                  </a:lnTo>
                  <a:lnTo>
                    <a:pt x="249059" y="49872"/>
                  </a:lnTo>
                  <a:lnTo>
                    <a:pt x="256870" y="49872"/>
                  </a:lnTo>
                  <a:lnTo>
                    <a:pt x="260883" y="48298"/>
                  </a:lnTo>
                  <a:lnTo>
                    <a:pt x="269735" y="39103"/>
                  </a:lnTo>
                  <a:close/>
                </a:path>
                <a:path w="658495" h="168909">
                  <a:moveTo>
                    <a:pt x="514477" y="17932"/>
                  </a:moveTo>
                  <a:lnTo>
                    <a:pt x="510476" y="9118"/>
                  </a:lnTo>
                  <a:lnTo>
                    <a:pt x="502589" y="6134"/>
                  </a:lnTo>
                  <a:lnTo>
                    <a:pt x="494677" y="3149"/>
                  </a:lnTo>
                  <a:lnTo>
                    <a:pt x="485863" y="7137"/>
                  </a:lnTo>
                  <a:lnTo>
                    <a:pt x="447306" y="109270"/>
                  </a:lnTo>
                  <a:lnTo>
                    <a:pt x="410006" y="9791"/>
                  </a:lnTo>
                  <a:lnTo>
                    <a:pt x="399757" y="5168"/>
                  </a:lnTo>
                  <a:lnTo>
                    <a:pt x="389496" y="8470"/>
                  </a:lnTo>
                  <a:lnTo>
                    <a:pt x="385038" y="14262"/>
                  </a:lnTo>
                  <a:lnTo>
                    <a:pt x="342480" y="112052"/>
                  </a:lnTo>
                  <a:lnTo>
                    <a:pt x="304736" y="7302"/>
                  </a:lnTo>
                  <a:lnTo>
                    <a:pt x="295973" y="3187"/>
                  </a:lnTo>
                  <a:lnTo>
                    <a:pt x="280098" y="8915"/>
                  </a:lnTo>
                  <a:lnTo>
                    <a:pt x="275971" y="17665"/>
                  </a:lnTo>
                  <a:lnTo>
                    <a:pt x="327926" y="161074"/>
                  </a:lnTo>
                  <a:lnTo>
                    <a:pt x="331330" y="165150"/>
                  </a:lnTo>
                  <a:lnTo>
                    <a:pt x="336575" y="168021"/>
                  </a:lnTo>
                  <a:lnTo>
                    <a:pt x="340461" y="168719"/>
                  </a:lnTo>
                  <a:lnTo>
                    <a:pt x="345440" y="168097"/>
                  </a:lnTo>
                  <a:lnTo>
                    <a:pt x="350545" y="165493"/>
                  </a:lnTo>
                  <a:lnTo>
                    <a:pt x="354152" y="161455"/>
                  </a:lnTo>
                  <a:lnTo>
                    <a:pt x="355117" y="159639"/>
                  </a:lnTo>
                  <a:lnTo>
                    <a:pt x="397687" y="61810"/>
                  </a:lnTo>
                  <a:lnTo>
                    <a:pt x="433578" y="160832"/>
                  </a:lnTo>
                  <a:lnTo>
                    <a:pt x="437032" y="165061"/>
                  </a:lnTo>
                  <a:lnTo>
                    <a:pt x="442493" y="168033"/>
                  </a:lnTo>
                  <a:lnTo>
                    <a:pt x="446112" y="168719"/>
                  </a:lnTo>
                  <a:lnTo>
                    <a:pt x="451294" y="168084"/>
                  </a:lnTo>
                  <a:lnTo>
                    <a:pt x="456311" y="165531"/>
                  </a:lnTo>
                  <a:lnTo>
                    <a:pt x="459841" y="161683"/>
                  </a:lnTo>
                  <a:lnTo>
                    <a:pt x="461238" y="158915"/>
                  </a:lnTo>
                  <a:lnTo>
                    <a:pt x="514477" y="17932"/>
                  </a:lnTo>
                  <a:close/>
                </a:path>
                <a:path w="658495" h="168909">
                  <a:moveTo>
                    <a:pt x="658012" y="151460"/>
                  </a:moveTo>
                  <a:lnTo>
                    <a:pt x="650506" y="136677"/>
                  </a:lnTo>
                  <a:lnTo>
                    <a:pt x="634974" y="106108"/>
                  </a:lnTo>
                  <a:lnTo>
                    <a:pt x="607314" y="51625"/>
                  </a:lnTo>
                  <a:lnTo>
                    <a:pt x="600684" y="38582"/>
                  </a:lnTo>
                  <a:lnTo>
                    <a:pt x="600684" y="106108"/>
                  </a:lnTo>
                  <a:lnTo>
                    <a:pt x="545338" y="106108"/>
                  </a:lnTo>
                  <a:lnTo>
                    <a:pt x="573011" y="51625"/>
                  </a:lnTo>
                  <a:lnTo>
                    <a:pt x="600684" y="106108"/>
                  </a:lnTo>
                  <a:lnTo>
                    <a:pt x="600684" y="38582"/>
                  </a:lnTo>
                  <a:lnTo>
                    <a:pt x="581291" y="5016"/>
                  </a:lnTo>
                  <a:lnTo>
                    <a:pt x="573252" y="2590"/>
                  </a:lnTo>
                  <a:lnTo>
                    <a:pt x="571055" y="2705"/>
                  </a:lnTo>
                  <a:lnTo>
                    <a:pt x="487997" y="151460"/>
                  </a:lnTo>
                  <a:lnTo>
                    <a:pt x="491020" y="160667"/>
                  </a:lnTo>
                  <a:lnTo>
                    <a:pt x="500748" y="165620"/>
                  </a:lnTo>
                  <a:lnTo>
                    <a:pt x="503123" y="166154"/>
                  </a:lnTo>
                  <a:lnTo>
                    <a:pt x="511009" y="166154"/>
                  </a:lnTo>
                  <a:lnTo>
                    <a:pt x="516382" y="163080"/>
                  </a:lnTo>
                  <a:lnTo>
                    <a:pt x="519099" y="157784"/>
                  </a:lnTo>
                  <a:lnTo>
                    <a:pt x="529805" y="136677"/>
                  </a:lnTo>
                  <a:lnTo>
                    <a:pt x="616216" y="136677"/>
                  </a:lnTo>
                  <a:lnTo>
                    <a:pt x="629627" y="163080"/>
                  </a:lnTo>
                  <a:lnTo>
                    <a:pt x="635012" y="166154"/>
                  </a:lnTo>
                  <a:lnTo>
                    <a:pt x="642912" y="166154"/>
                  </a:lnTo>
                  <a:lnTo>
                    <a:pt x="645274" y="165620"/>
                  </a:lnTo>
                  <a:lnTo>
                    <a:pt x="655015" y="160667"/>
                  </a:lnTo>
                  <a:lnTo>
                    <a:pt x="658012" y="151460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2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856561" y="9858380"/>
              <a:ext cx="1659777" cy="590381"/>
            </a:xfrm>
            <a:prstGeom prst="rect">
              <a:avLst/>
            </a:prstGeom>
          </p:spPr>
        </p:pic>
        <p:pic>
          <p:nvPicPr>
            <p:cNvPr id="6" name="object 2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262712" y="9824815"/>
              <a:ext cx="1821361" cy="657511"/>
            </a:xfrm>
            <a:prstGeom prst="rect">
              <a:avLst/>
            </a:prstGeom>
          </p:spPr>
        </p:pic>
        <p:pic>
          <p:nvPicPr>
            <p:cNvPr id="7" name="object 2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162819" y="9825615"/>
              <a:ext cx="1406134" cy="655910"/>
            </a:xfrm>
            <a:prstGeom prst="rect">
              <a:avLst/>
            </a:prstGeom>
          </p:spPr>
        </p:pic>
      </p:grpSp>
      <p:pic>
        <p:nvPicPr>
          <p:cNvPr id="8" name="Picture 7" descr="See the source image">
            <a:extLst>
              <a:ext uri="{FF2B5EF4-FFF2-40B4-BE49-F238E27FC236}">
                <a16:creationId xmlns:a16="http://schemas.microsoft.com/office/drawing/2014/main" id="{0C8B6BF1-C5A8-4F44-A723-7F32EB83F4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850" y="1768475"/>
            <a:ext cx="4201042" cy="588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2">
            <a:extLst>
              <a:ext uri="{FF2B5EF4-FFF2-40B4-BE49-F238E27FC236}">
                <a16:creationId xmlns:a16="http://schemas.microsoft.com/office/drawing/2014/main" id="{83E86EBD-321C-498B-9DB6-9AF31A522B88}"/>
              </a:ext>
            </a:extLst>
          </p:cNvPr>
          <p:cNvSpPr txBox="1"/>
          <p:nvPr/>
        </p:nvSpPr>
        <p:spPr>
          <a:xfrm>
            <a:off x="5693321" y="337314"/>
            <a:ext cx="1287145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Activity – What is Friendship</a:t>
            </a:r>
          </a:p>
        </p:txBody>
      </p:sp>
      <p:sp>
        <p:nvSpPr>
          <p:cNvPr id="10" name="TextBox 11">
            <a:extLst>
              <a:ext uri="{FF2B5EF4-FFF2-40B4-BE49-F238E27FC236}">
                <a16:creationId xmlns:a16="http://schemas.microsoft.com/office/drawing/2014/main" id="{F5480992-C0AA-4B0E-BC61-707F715E2486}"/>
              </a:ext>
            </a:extLst>
          </p:cNvPr>
          <p:cNvSpPr txBox="1"/>
          <p:nvPr/>
        </p:nvSpPr>
        <p:spPr>
          <a:xfrm>
            <a:off x="6647496" y="3449018"/>
            <a:ext cx="1241813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200" b="1" dirty="0"/>
              <a:t>On the flip chart paper provided please draw an outline of a gingerbread person.</a:t>
            </a:r>
          </a:p>
          <a:p>
            <a:pPr marL="285750" indent="-285750" algn="ctr">
              <a:buBlip>
                <a:blip r:embed="rId7">
                  <a:extLst>
                    <a:ext uri="{837473B0-CC2E-450A-ABE3-18F120FF3D39}">
                      <a1611:picAttrSrcUrl xmlns:a1611="http://schemas.microsoft.com/office/drawing/2016/11/main" r:id="rId8"/>
                    </a:ext>
                  </a:extLst>
                </a:blip>
              </a:buBlip>
            </a:pPr>
            <a:endParaRPr lang="en-GB" sz="2400" dirty="0"/>
          </a:p>
          <a:p>
            <a:pPr algn="ctr"/>
            <a:r>
              <a:rPr lang="en-GB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 is your friend – Give them a name if you like……</a:t>
            </a:r>
          </a:p>
          <a:p>
            <a:pPr algn="ctr"/>
            <a:endParaRPr lang="en-GB" sz="3600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GB" sz="2400" dirty="0"/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32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Inside</a:t>
            </a:r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GB" sz="3200" dirty="0"/>
              <a:t>outline all of the positive, healthy qualities and behaviours that this person has – Reflect on your own friendships if you like.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32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Outside</a:t>
            </a:r>
            <a:r>
              <a:rPr lang="en-GB" sz="3200" dirty="0"/>
              <a:t>: Outline the type of unhealthy, negative behaviours that this person might have. 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2131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25"/>
          <p:cNvGrpSpPr/>
          <p:nvPr/>
        </p:nvGrpSpPr>
        <p:grpSpPr>
          <a:xfrm>
            <a:off x="11470562" y="9824815"/>
            <a:ext cx="7613650" cy="657860"/>
            <a:chOff x="11470562" y="9824815"/>
            <a:chExt cx="7613650" cy="657860"/>
          </a:xfrm>
        </p:grpSpPr>
        <p:sp>
          <p:nvSpPr>
            <p:cNvPr id="4" name="object 26"/>
            <p:cNvSpPr/>
            <p:nvPr/>
          </p:nvSpPr>
          <p:spPr>
            <a:xfrm>
              <a:off x="11470551" y="10193280"/>
              <a:ext cx="658495" cy="168910"/>
            </a:xfrm>
            <a:custGeom>
              <a:avLst/>
              <a:gdLst/>
              <a:ahLst/>
              <a:cxnLst/>
              <a:rect l="l" t="t" r="r" b="b"/>
              <a:pathLst>
                <a:path w="658495" h="168909">
                  <a:moveTo>
                    <a:pt x="119253" y="9423"/>
                  </a:moveTo>
                  <a:lnTo>
                    <a:pt x="112395" y="2578"/>
                  </a:lnTo>
                  <a:lnTo>
                    <a:pt x="6858" y="2578"/>
                  </a:lnTo>
                  <a:lnTo>
                    <a:pt x="0" y="9423"/>
                  </a:lnTo>
                  <a:lnTo>
                    <a:pt x="0" y="159308"/>
                  </a:lnTo>
                  <a:lnTo>
                    <a:pt x="6858" y="166141"/>
                  </a:lnTo>
                  <a:lnTo>
                    <a:pt x="23736" y="166141"/>
                  </a:lnTo>
                  <a:lnTo>
                    <a:pt x="30581" y="159308"/>
                  </a:lnTo>
                  <a:lnTo>
                    <a:pt x="30581" y="99656"/>
                  </a:lnTo>
                  <a:lnTo>
                    <a:pt x="99402" y="99656"/>
                  </a:lnTo>
                  <a:lnTo>
                    <a:pt x="106248" y="92798"/>
                  </a:lnTo>
                  <a:lnTo>
                    <a:pt x="106248" y="75907"/>
                  </a:lnTo>
                  <a:lnTo>
                    <a:pt x="99402" y="69075"/>
                  </a:lnTo>
                  <a:lnTo>
                    <a:pt x="30581" y="69075"/>
                  </a:lnTo>
                  <a:lnTo>
                    <a:pt x="30581" y="33147"/>
                  </a:lnTo>
                  <a:lnTo>
                    <a:pt x="103962" y="33147"/>
                  </a:lnTo>
                  <a:lnTo>
                    <a:pt x="112395" y="33147"/>
                  </a:lnTo>
                  <a:lnTo>
                    <a:pt x="119253" y="26301"/>
                  </a:lnTo>
                  <a:lnTo>
                    <a:pt x="119253" y="9423"/>
                  </a:lnTo>
                  <a:close/>
                </a:path>
                <a:path w="658495" h="168909">
                  <a:moveTo>
                    <a:pt x="269735" y="39103"/>
                  </a:moveTo>
                  <a:lnTo>
                    <a:pt x="236524" y="6083"/>
                  </a:lnTo>
                  <a:lnTo>
                    <a:pt x="204978" y="0"/>
                  </a:lnTo>
                  <a:lnTo>
                    <a:pt x="172173" y="6642"/>
                  </a:lnTo>
                  <a:lnTo>
                    <a:pt x="145351" y="24739"/>
                  </a:lnTo>
                  <a:lnTo>
                    <a:pt x="127254" y="51562"/>
                  </a:lnTo>
                  <a:lnTo>
                    <a:pt x="120611" y="84366"/>
                  </a:lnTo>
                  <a:lnTo>
                    <a:pt x="127254" y="117170"/>
                  </a:lnTo>
                  <a:lnTo>
                    <a:pt x="145351" y="143992"/>
                  </a:lnTo>
                  <a:lnTo>
                    <a:pt x="172173" y="162090"/>
                  </a:lnTo>
                  <a:lnTo>
                    <a:pt x="204978" y="168719"/>
                  </a:lnTo>
                  <a:lnTo>
                    <a:pt x="220865" y="167233"/>
                  </a:lnTo>
                  <a:lnTo>
                    <a:pt x="262699" y="145884"/>
                  </a:lnTo>
                  <a:lnTo>
                    <a:pt x="241769" y="123596"/>
                  </a:lnTo>
                  <a:lnTo>
                    <a:pt x="233730" y="129832"/>
                  </a:lnTo>
                  <a:lnTo>
                    <a:pt x="224764" y="134391"/>
                  </a:lnTo>
                  <a:lnTo>
                    <a:pt x="215112" y="137198"/>
                  </a:lnTo>
                  <a:lnTo>
                    <a:pt x="204978" y="138150"/>
                  </a:lnTo>
                  <a:lnTo>
                    <a:pt x="184061" y="133921"/>
                  </a:lnTo>
                  <a:lnTo>
                    <a:pt x="166954" y="122377"/>
                  </a:lnTo>
                  <a:lnTo>
                    <a:pt x="155422" y="105283"/>
                  </a:lnTo>
                  <a:lnTo>
                    <a:pt x="151193" y="84366"/>
                  </a:lnTo>
                  <a:lnTo>
                    <a:pt x="155422" y="63449"/>
                  </a:lnTo>
                  <a:lnTo>
                    <a:pt x="166954" y="46342"/>
                  </a:lnTo>
                  <a:lnTo>
                    <a:pt x="184061" y="34810"/>
                  </a:lnTo>
                  <a:lnTo>
                    <a:pt x="204978" y="30568"/>
                  </a:lnTo>
                  <a:lnTo>
                    <a:pt x="215290" y="31559"/>
                  </a:lnTo>
                  <a:lnTo>
                    <a:pt x="225082" y="34455"/>
                  </a:lnTo>
                  <a:lnTo>
                    <a:pt x="234162" y="39166"/>
                  </a:lnTo>
                  <a:lnTo>
                    <a:pt x="242277" y="45593"/>
                  </a:lnTo>
                  <a:lnTo>
                    <a:pt x="245237" y="48450"/>
                  </a:lnTo>
                  <a:lnTo>
                    <a:pt x="249059" y="49872"/>
                  </a:lnTo>
                  <a:lnTo>
                    <a:pt x="256870" y="49872"/>
                  </a:lnTo>
                  <a:lnTo>
                    <a:pt x="260883" y="48298"/>
                  </a:lnTo>
                  <a:lnTo>
                    <a:pt x="269735" y="39103"/>
                  </a:lnTo>
                  <a:close/>
                </a:path>
                <a:path w="658495" h="168909">
                  <a:moveTo>
                    <a:pt x="514477" y="17932"/>
                  </a:moveTo>
                  <a:lnTo>
                    <a:pt x="510476" y="9118"/>
                  </a:lnTo>
                  <a:lnTo>
                    <a:pt x="502589" y="6134"/>
                  </a:lnTo>
                  <a:lnTo>
                    <a:pt x="494677" y="3149"/>
                  </a:lnTo>
                  <a:lnTo>
                    <a:pt x="485863" y="7137"/>
                  </a:lnTo>
                  <a:lnTo>
                    <a:pt x="447306" y="109270"/>
                  </a:lnTo>
                  <a:lnTo>
                    <a:pt x="410006" y="9791"/>
                  </a:lnTo>
                  <a:lnTo>
                    <a:pt x="399757" y="5168"/>
                  </a:lnTo>
                  <a:lnTo>
                    <a:pt x="389496" y="8470"/>
                  </a:lnTo>
                  <a:lnTo>
                    <a:pt x="385038" y="14262"/>
                  </a:lnTo>
                  <a:lnTo>
                    <a:pt x="342480" y="112052"/>
                  </a:lnTo>
                  <a:lnTo>
                    <a:pt x="304736" y="7302"/>
                  </a:lnTo>
                  <a:lnTo>
                    <a:pt x="295973" y="3187"/>
                  </a:lnTo>
                  <a:lnTo>
                    <a:pt x="280098" y="8915"/>
                  </a:lnTo>
                  <a:lnTo>
                    <a:pt x="275971" y="17665"/>
                  </a:lnTo>
                  <a:lnTo>
                    <a:pt x="327926" y="161074"/>
                  </a:lnTo>
                  <a:lnTo>
                    <a:pt x="331330" y="165150"/>
                  </a:lnTo>
                  <a:lnTo>
                    <a:pt x="336575" y="168021"/>
                  </a:lnTo>
                  <a:lnTo>
                    <a:pt x="340461" y="168719"/>
                  </a:lnTo>
                  <a:lnTo>
                    <a:pt x="345440" y="168097"/>
                  </a:lnTo>
                  <a:lnTo>
                    <a:pt x="350545" y="165493"/>
                  </a:lnTo>
                  <a:lnTo>
                    <a:pt x="354152" y="161455"/>
                  </a:lnTo>
                  <a:lnTo>
                    <a:pt x="355117" y="159639"/>
                  </a:lnTo>
                  <a:lnTo>
                    <a:pt x="397687" y="61810"/>
                  </a:lnTo>
                  <a:lnTo>
                    <a:pt x="433578" y="160832"/>
                  </a:lnTo>
                  <a:lnTo>
                    <a:pt x="437032" y="165061"/>
                  </a:lnTo>
                  <a:lnTo>
                    <a:pt x="442493" y="168033"/>
                  </a:lnTo>
                  <a:lnTo>
                    <a:pt x="446112" y="168719"/>
                  </a:lnTo>
                  <a:lnTo>
                    <a:pt x="451294" y="168084"/>
                  </a:lnTo>
                  <a:lnTo>
                    <a:pt x="456311" y="165531"/>
                  </a:lnTo>
                  <a:lnTo>
                    <a:pt x="459841" y="161683"/>
                  </a:lnTo>
                  <a:lnTo>
                    <a:pt x="461238" y="158915"/>
                  </a:lnTo>
                  <a:lnTo>
                    <a:pt x="514477" y="17932"/>
                  </a:lnTo>
                  <a:close/>
                </a:path>
                <a:path w="658495" h="168909">
                  <a:moveTo>
                    <a:pt x="658012" y="151460"/>
                  </a:moveTo>
                  <a:lnTo>
                    <a:pt x="650506" y="136677"/>
                  </a:lnTo>
                  <a:lnTo>
                    <a:pt x="634974" y="106108"/>
                  </a:lnTo>
                  <a:lnTo>
                    <a:pt x="607314" y="51625"/>
                  </a:lnTo>
                  <a:lnTo>
                    <a:pt x="600684" y="38582"/>
                  </a:lnTo>
                  <a:lnTo>
                    <a:pt x="600684" y="106108"/>
                  </a:lnTo>
                  <a:lnTo>
                    <a:pt x="545338" y="106108"/>
                  </a:lnTo>
                  <a:lnTo>
                    <a:pt x="573011" y="51625"/>
                  </a:lnTo>
                  <a:lnTo>
                    <a:pt x="600684" y="106108"/>
                  </a:lnTo>
                  <a:lnTo>
                    <a:pt x="600684" y="38582"/>
                  </a:lnTo>
                  <a:lnTo>
                    <a:pt x="581291" y="5016"/>
                  </a:lnTo>
                  <a:lnTo>
                    <a:pt x="573252" y="2590"/>
                  </a:lnTo>
                  <a:lnTo>
                    <a:pt x="571055" y="2705"/>
                  </a:lnTo>
                  <a:lnTo>
                    <a:pt x="487997" y="151460"/>
                  </a:lnTo>
                  <a:lnTo>
                    <a:pt x="491020" y="160667"/>
                  </a:lnTo>
                  <a:lnTo>
                    <a:pt x="500748" y="165620"/>
                  </a:lnTo>
                  <a:lnTo>
                    <a:pt x="503123" y="166154"/>
                  </a:lnTo>
                  <a:lnTo>
                    <a:pt x="511009" y="166154"/>
                  </a:lnTo>
                  <a:lnTo>
                    <a:pt x="516382" y="163080"/>
                  </a:lnTo>
                  <a:lnTo>
                    <a:pt x="519099" y="157784"/>
                  </a:lnTo>
                  <a:lnTo>
                    <a:pt x="529805" y="136677"/>
                  </a:lnTo>
                  <a:lnTo>
                    <a:pt x="616216" y="136677"/>
                  </a:lnTo>
                  <a:lnTo>
                    <a:pt x="629627" y="163080"/>
                  </a:lnTo>
                  <a:lnTo>
                    <a:pt x="635012" y="166154"/>
                  </a:lnTo>
                  <a:lnTo>
                    <a:pt x="642912" y="166154"/>
                  </a:lnTo>
                  <a:lnTo>
                    <a:pt x="645274" y="165620"/>
                  </a:lnTo>
                  <a:lnTo>
                    <a:pt x="655015" y="160667"/>
                  </a:lnTo>
                  <a:lnTo>
                    <a:pt x="658012" y="151460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2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856561" y="9858380"/>
              <a:ext cx="1659777" cy="590381"/>
            </a:xfrm>
            <a:prstGeom prst="rect">
              <a:avLst/>
            </a:prstGeom>
          </p:spPr>
        </p:pic>
        <p:pic>
          <p:nvPicPr>
            <p:cNvPr id="6" name="object 2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262712" y="9824815"/>
              <a:ext cx="1821361" cy="657511"/>
            </a:xfrm>
            <a:prstGeom prst="rect">
              <a:avLst/>
            </a:prstGeom>
          </p:spPr>
        </p:pic>
        <p:pic>
          <p:nvPicPr>
            <p:cNvPr id="7" name="object 2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162819" y="9825615"/>
              <a:ext cx="1406134" cy="655910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5334000" y="3544506"/>
            <a:ext cx="9372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Baggy boundaries?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799798" y="819372"/>
            <a:ext cx="7315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sz="2800" b="1" dirty="0">
                <a:latin typeface="Comic Sans MS" panose="030F0702030302020204" pitchFamily="66" charset="0"/>
              </a:rPr>
              <a:t>  </a:t>
            </a:r>
            <a:r>
              <a:rPr lang="en-GB" sz="2800" b="1" dirty="0"/>
              <a:t>Do you ever feel like your friends take advantage of you, or use your emotions for their own gain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29623" y="744697"/>
            <a:ext cx="9677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b="1" dirty="0"/>
              <a:t> </a:t>
            </a:r>
            <a:r>
              <a:rPr lang="en-GB" sz="2800" b="1" dirty="0"/>
              <a:t>Do you ever feel like you are constantly having to </a:t>
            </a:r>
          </a:p>
          <a:p>
            <a:pPr algn="ctr"/>
            <a:r>
              <a:rPr lang="en-GB" sz="2800" b="1" dirty="0"/>
              <a:t>and fix their problems all of the time?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076826" y="2328832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b="1" dirty="0"/>
              <a:t> </a:t>
            </a:r>
            <a:r>
              <a:rPr lang="en-GB" sz="2800" b="1" dirty="0"/>
              <a:t>Do you always put others before yourself?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188156" y="5826951"/>
            <a:ext cx="464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800" b="1" dirty="0"/>
              <a:t>Do you avoid conflict?</a:t>
            </a:r>
            <a:endParaRPr lang="en-US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676400" y="7427981"/>
            <a:ext cx="7315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sz="2800" b="1" dirty="0"/>
              <a:t>Do you ever find yourself apologising for how you feel?</a:t>
            </a:r>
            <a:endParaRPr 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2208286" y="7190700"/>
            <a:ext cx="7315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sz="2800" b="1" dirty="0"/>
              <a:t>Do you make plans with friends and feel let down when they cancel</a:t>
            </a:r>
            <a:endParaRPr lang="en-US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2768695" y="4986422"/>
            <a:ext cx="7315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sz="2800" b="1" dirty="0">
                <a:latin typeface="Comic Sans MS" panose="030F0702030302020204" pitchFamily="66" charset="0"/>
              </a:rPr>
              <a:t> </a:t>
            </a:r>
            <a:r>
              <a:rPr lang="en-GB" sz="2800" b="1" dirty="0"/>
              <a:t>Do you make choices based on how others feel?</a:t>
            </a:r>
            <a:endParaRPr lang="en-US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27050" y="5212756"/>
            <a:ext cx="7315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b="1" dirty="0"/>
              <a:t> </a:t>
            </a:r>
            <a:r>
              <a:rPr lang="en-GB" sz="2800" b="1" dirty="0"/>
              <a:t>Will you change your plans to make others happy?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0490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/>
      <p:bldP spid="12" grpId="0"/>
      <p:bldP spid="13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25"/>
          <p:cNvGrpSpPr/>
          <p:nvPr/>
        </p:nvGrpSpPr>
        <p:grpSpPr>
          <a:xfrm>
            <a:off x="11470562" y="9824815"/>
            <a:ext cx="7613650" cy="657860"/>
            <a:chOff x="11470562" y="9824815"/>
            <a:chExt cx="7613650" cy="657860"/>
          </a:xfrm>
        </p:grpSpPr>
        <p:sp>
          <p:nvSpPr>
            <p:cNvPr id="4" name="object 26"/>
            <p:cNvSpPr/>
            <p:nvPr/>
          </p:nvSpPr>
          <p:spPr>
            <a:xfrm>
              <a:off x="11470551" y="10193280"/>
              <a:ext cx="658495" cy="168910"/>
            </a:xfrm>
            <a:custGeom>
              <a:avLst/>
              <a:gdLst/>
              <a:ahLst/>
              <a:cxnLst/>
              <a:rect l="l" t="t" r="r" b="b"/>
              <a:pathLst>
                <a:path w="658495" h="168909">
                  <a:moveTo>
                    <a:pt x="119253" y="9423"/>
                  </a:moveTo>
                  <a:lnTo>
                    <a:pt x="112395" y="2578"/>
                  </a:lnTo>
                  <a:lnTo>
                    <a:pt x="6858" y="2578"/>
                  </a:lnTo>
                  <a:lnTo>
                    <a:pt x="0" y="9423"/>
                  </a:lnTo>
                  <a:lnTo>
                    <a:pt x="0" y="159308"/>
                  </a:lnTo>
                  <a:lnTo>
                    <a:pt x="6858" y="166141"/>
                  </a:lnTo>
                  <a:lnTo>
                    <a:pt x="23736" y="166141"/>
                  </a:lnTo>
                  <a:lnTo>
                    <a:pt x="30581" y="159308"/>
                  </a:lnTo>
                  <a:lnTo>
                    <a:pt x="30581" y="99656"/>
                  </a:lnTo>
                  <a:lnTo>
                    <a:pt x="99402" y="99656"/>
                  </a:lnTo>
                  <a:lnTo>
                    <a:pt x="106248" y="92798"/>
                  </a:lnTo>
                  <a:lnTo>
                    <a:pt x="106248" y="75907"/>
                  </a:lnTo>
                  <a:lnTo>
                    <a:pt x="99402" y="69075"/>
                  </a:lnTo>
                  <a:lnTo>
                    <a:pt x="30581" y="69075"/>
                  </a:lnTo>
                  <a:lnTo>
                    <a:pt x="30581" y="33147"/>
                  </a:lnTo>
                  <a:lnTo>
                    <a:pt x="103962" y="33147"/>
                  </a:lnTo>
                  <a:lnTo>
                    <a:pt x="112395" y="33147"/>
                  </a:lnTo>
                  <a:lnTo>
                    <a:pt x="119253" y="26301"/>
                  </a:lnTo>
                  <a:lnTo>
                    <a:pt x="119253" y="9423"/>
                  </a:lnTo>
                  <a:close/>
                </a:path>
                <a:path w="658495" h="168909">
                  <a:moveTo>
                    <a:pt x="269735" y="39103"/>
                  </a:moveTo>
                  <a:lnTo>
                    <a:pt x="236524" y="6083"/>
                  </a:lnTo>
                  <a:lnTo>
                    <a:pt x="204978" y="0"/>
                  </a:lnTo>
                  <a:lnTo>
                    <a:pt x="172173" y="6642"/>
                  </a:lnTo>
                  <a:lnTo>
                    <a:pt x="145351" y="24739"/>
                  </a:lnTo>
                  <a:lnTo>
                    <a:pt x="127254" y="51562"/>
                  </a:lnTo>
                  <a:lnTo>
                    <a:pt x="120611" y="84366"/>
                  </a:lnTo>
                  <a:lnTo>
                    <a:pt x="127254" y="117170"/>
                  </a:lnTo>
                  <a:lnTo>
                    <a:pt x="145351" y="143992"/>
                  </a:lnTo>
                  <a:lnTo>
                    <a:pt x="172173" y="162090"/>
                  </a:lnTo>
                  <a:lnTo>
                    <a:pt x="204978" y="168719"/>
                  </a:lnTo>
                  <a:lnTo>
                    <a:pt x="220865" y="167233"/>
                  </a:lnTo>
                  <a:lnTo>
                    <a:pt x="262699" y="145884"/>
                  </a:lnTo>
                  <a:lnTo>
                    <a:pt x="241769" y="123596"/>
                  </a:lnTo>
                  <a:lnTo>
                    <a:pt x="233730" y="129832"/>
                  </a:lnTo>
                  <a:lnTo>
                    <a:pt x="224764" y="134391"/>
                  </a:lnTo>
                  <a:lnTo>
                    <a:pt x="215112" y="137198"/>
                  </a:lnTo>
                  <a:lnTo>
                    <a:pt x="204978" y="138150"/>
                  </a:lnTo>
                  <a:lnTo>
                    <a:pt x="184061" y="133921"/>
                  </a:lnTo>
                  <a:lnTo>
                    <a:pt x="166954" y="122377"/>
                  </a:lnTo>
                  <a:lnTo>
                    <a:pt x="155422" y="105283"/>
                  </a:lnTo>
                  <a:lnTo>
                    <a:pt x="151193" y="84366"/>
                  </a:lnTo>
                  <a:lnTo>
                    <a:pt x="155422" y="63449"/>
                  </a:lnTo>
                  <a:lnTo>
                    <a:pt x="166954" y="46342"/>
                  </a:lnTo>
                  <a:lnTo>
                    <a:pt x="184061" y="34810"/>
                  </a:lnTo>
                  <a:lnTo>
                    <a:pt x="204978" y="30568"/>
                  </a:lnTo>
                  <a:lnTo>
                    <a:pt x="215290" y="31559"/>
                  </a:lnTo>
                  <a:lnTo>
                    <a:pt x="225082" y="34455"/>
                  </a:lnTo>
                  <a:lnTo>
                    <a:pt x="234162" y="39166"/>
                  </a:lnTo>
                  <a:lnTo>
                    <a:pt x="242277" y="45593"/>
                  </a:lnTo>
                  <a:lnTo>
                    <a:pt x="245237" y="48450"/>
                  </a:lnTo>
                  <a:lnTo>
                    <a:pt x="249059" y="49872"/>
                  </a:lnTo>
                  <a:lnTo>
                    <a:pt x="256870" y="49872"/>
                  </a:lnTo>
                  <a:lnTo>
                    <a:pt x="260883" y="48298"/>
                  </a:lnTo>
                  <a:lnTo>
                    <a:pt x="269735" y="39103"/>
                  </a:lnTo>
                  <a:close/>
                </a:path>
                <a:path w="658495" h="168909">
                  <a:moveTo>
                    <a:pt x="514477" y="17932"/>
                  </a:moveTo>
                  <a:lnTo>
                    <a:pt x="510476" y="9118"/>
                  </a:lnTo>
                  <a:lnTo>
                    <a:pt x="502589" y="6134"/>
                  </a:lnTo>
                  <a:lnTo>
                    <a:pt x="494677" y="3149"/>
                  </a:lnTo>
                  <a:lnTo>
                    <a:pt x="485863" y="7137"/>
                  </a:lnTo>
                  <a:lnTo>
                    <a:pt x="447306" y="109270"/>
                  </a:lnTo>
                  <a:lnTo>
                    <a:pt x="410006" y="9791"/>
                  </a:lnTo>
                  <a:lnTo>
                    <a:pt x="399757" y="5168"/>
                  </a:lnTo>
                  <a:lnTo>
                    <a:pt x="389496" y="8470"/>
                  </a:lnTo>
                  <a:lnTo>
                    <a:pt x="385038" y="14262"/>
                  </a:lnTo>
                  <a:lnTo>
                    <a:pt x="342480" y="112052"/>
                  </a:lnTo>
                  <a:lnTo>
                    <a:pt x="304736" y="7302"/>
                  </a:lnTo>
                  <a:lnTo>
                    <a:pt x="295973" y="3187"/>
                  </a:lnTo>
                  <a:lnTo>
                    <a:pt x="280098" y="8915"/>
                  </a:lnTo>
                  <a:lnTo>
                    <a:pt x="275971" y="17665"/>
                  </a:lnTo>
                  <a:lnTo>
                    <a:pt x="327926" y="161074"/>
                  </a:lnTo>
                  <a:lnTo>
                    <a:pt x="331330" y="165150"/>
                  </a:lnTo>
                  <a:lnTo>
                    <a:pt x="336575" y="168021"/>
                  </a:lnTo>
                  <a:lnTo>
                    <a:pt x="340461" y="168719"/>
                  </a:lnTo>
                  <a:lnTo>
                    <a:pt x="345440" y="168097"/>
                  </a:lnTo>
                  <a:lnTo>
                    <a:pt x="350545" y="165493"/>
                  </a:lnTo>
                  <a:lnTo>
                    <a:pt x="354152" y="161455"/>
                  </a:lnTo>
                  <a:lnTo>
                    <a:pt x="355117" y="159639"/>
                  </a:lnTo>
                  <a:lnTo>
                    <a:pt x="397687" y="61810"/>
                  </a:lnTo>
                  <a:lnTo>
                    <a:pt x="433578" y="160832"/>
                  </a:lnTo>
                  <a:lnTo>
                    <a:pt x="437032" y="165061"/>
                  </a:lnTo>
                  <a:lnTo>
                    <a:pt x="442493" y="168033"/>
                  </a:lnTo>
                  <a:lnTo>
                    <a:pt x="446112" y="168719"/>
                  </a:lnTo>
                  <a:lnTo>
                    <a:pt x="451294" y="168084"/>
                  </a:lnTo>
                  <a:lnTo>
                    <a:pt x="456311" y="165531"/>
                  </a:lnTo>
                  <a:lnTo>
                    <a:pt x="459841" y="161683"/>
                  </a:lnTo>
                  <a:lnTo>
                    <a:pt x="461238" y="158915"/>
                  </a:lnTo>
                  <a:lnTo>
                    <a:pt x="514477" y="17932"/>
                  </a:lnTo>
                  <a:close/>
                </a:path>
                <a:path w="658495" h="168909">
                  <a:moveTo>
                    <a:pt x="658012" y="151460"/>
                  </a:moveTo>
                  <a:lnTo>
                    <a:pt x="650506" y="136677"/>
                  </a:lnTo>
                  <a:lnTo>
                    <a:pt x="634974" y="106108"/>
                  </a:lnTo>
                  <a:lnTo>
                    <a:pt x="607314" y="51625"/>
                  </a:lnTo>
                  <a:lnTo>
                    <a:pt x="600684" y="38582"/>
                  </a:lnTo>
                  <a:lnTo>
                    <a:pt x="600684" y="106108"/>
                  </a:lnTo>
                  <a:lnTo>
                    <a:pt x="545338" y="106108"/>
                  </a:lnTo>
                  <a:lnTo>
                    <a:pt x="573011" y="51625"/>
                  </a:lnTo>
                  <a:lnTo>
                    <a:pt x="600684" y="106108"/>
                  </a:lnTo>
                  <a:lnTo>
                    <a:pt x="600684" y="38582"/>
                  </a:lnTo>
                  <a:lnTo>
                    <a:pt x="581291" y="5016"/>
                  </a:lnTo>
                  <a:lnTo>
                    <a:pt x="573252" y="2590"/>
                  </a:lnTo>
                  <a:lnTo>
                    <a:pt x="571055" y="2705"/>
                  </a:lnTo>
                  <a:lnTo>
                    <a:pt x="487997" y="151460"/>
                  </a:lnTo>
                  <a:lnTo>
                    <a:pt x="491020" y="160667"/>
                  </a:lnTo>
                  <a:lnTo>
                    <a:pt x="500748" y="165620"/>
                  </a:lnTo>
                  <a:lnTo>
                    <a:pt x="503123" y="166154"/>
                  </a:lnTo>
                  <a:lnTo>
                    <a:pt x="511009" y="166154"/>
                  </a:lnTo>
                  <a:lnTo>
                    <a:pt x="516382" y="163080"/>
                  </a:lnTo>
                  <a:lnTo>
                    <a:pt x="519099" y="157784"/>
                  </a:lnTo>
                  <a:lnTo>
                    <a:pt x="529805" y="136677"/>
                  </a:lnTo>
                  <a:lnTo>
                    <a:pt x="616216" y="136677"/>
                  </a:lnTo>
                  <a:lnTo>
                    <a:pt x="629627" y="163080"/>
                  </a:lnTo>
                  <a:lnTo>
                    <a:pt x="635012" y="166154"/>
                  </a:lnTo>
                  <a:lnTo>
                    <a:pt x="642912" y="166154"/>
                  </a:lnTo>
                  <a:lnTo>
                    <a:pt x="645274" y="165620"/>
                  </a:lnTo>
                  <a:lnTo>
                    <a:pt x="655015" y="160667"/>
                  </a:lnTo>
                  <a:lnTo>
                    <a:pt x="658012" y="151460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2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856561" y="9858380"/>
              <a:ext cx="1659777" cy="590381"/>
            </a:xfrm>
            <a:prstGeom prst="rect">
              <a:avLst/>
            </a:prstGeom>
          </p:spPr>
        </p:pic>
        <p:pic>
          <p:nvPicPr>
            <p:cNvPr id="6" name="object 2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262712" y="9824815"/>
              <a:ext cx="1821361" cy="657511"/>
            </a:xfrm>
            <a:prstGeom prst="rect">
              <a:avLst/>
            </a:prstGeom>
          </p:spPr>
        </p:pic>
        <p:pic>
          <p:nvPicPr>
            <p:cNvPr id="7" name="object 2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162819" y="9825615"/>
              <a:ext cx="1406134" cy="655910"/>
            </a:xfrm>
            <a:prstGeom prst="rect">
              <a:avLst/>
            </a:prstGeom>
          </p:spPr>
        </p:pic>
      </p:grpSp>
      <p:sp>
        <p:nvSpPr>
          <p:cNvPr id="8" name="TextBox 7"/>
          <p:cNvSpPr txBox="1"/>
          <p:nvPr/>
        </p:nvSpPr>
        <p:spPr>
          <a:xfrm>
            <a:off x="2897485" y="146279"/>
            <a:ext cx="139822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Friendship Boundaries</a:t>
            </a:r>
          </a:p>
        </p:txBody>
      </p:sp>
      <p:sp>
        <p:nvSpPr>
          <p:cNvPr id="10" name="10-Point Star 9"/>
          <p:cNvSpPr/>
          <p:nvPr/>
        </p:nvSpPr>
        <p:spPr>
          <a:xfrm>
            <a:off x="527050" y="299099"/>
            <a:ext cx="3101828" cy="3000200"/>
          </a:xfrm>
          <a:prstGeom prst="star10">
            <a:avLst/>
          </a:prstGeom>
          <a:solidFill>
            <a:srgbClr val="F37F48"/>
          </a:solidFill>
          <a:ln>
            <a:solidFill>
              <a:srgbClr val="F37F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70000"/>
              </a:lnSpc>
            </a:pPr>
            <a:r>
              <a:rPr lang="en-GB" sz="2000" kern="0" dirty="0">
                <a:solidFill>
                  <a:schemeClr val="bg1"/>
                </a:solidFill>
              </a:rPr>
              <a:t>Low self esteem, self worth, and lack of trust in others</a:t>
            </a:r>
          </a:p>
        </p:txBody>
      </p:sp>
      <p:sp>
        <p:nvSpPr>
          <p:cNvPr id="11" name="10-Point Star 10"/>
          <p:cNvSpPr/>
          <p:nvPr/>
        </p:nvSpPr>
        <p:spPr>
          <a:xfrm>
            <a:off x="3956718" y="2326943"/>
            <a:ext cx="3327659" cy="3327732"/>
          </a:xfrm>
          <a:prstGeom prst="star10">
            <a:avLst/>
          </a:prstGeom>
          <a:solidFill>
            <a:srgbClr val="F37F48"/>
          </a:solidFill>
          <a:ln>
            <a:solidFill>
              <a:srgbClr val="F37F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70000"/>
              </a:lnSpc>
            </a:pPr>
            <a:r>
              <a:rPr lang="en-GB" sz="2000" kern="0" dirty="0">
                <a:solidFill>
                  <a:schemeClr val="bg1"/>
                </a:solidFill>
              </a:rPr>
              <a:t>Feeling like your needs do not matter</a:t>
            </a:r>
          </a:p>
        </p:txBody>
      </p:sp>
      <p:sp>
        <p:nvSpPr>
          <p:cNvPr id="12" name="10-Point Star 11"/>
          <p:cNvSpPr/>
          <p:nvPr/>
        </p:nvSpPr>
        <p:spPr>
          <a:xfrm>
            <a:off x="15362629" y="4681432"/>
            <a:ext cx="3698737" cy="3567044"/>
          </a:xfrm>
          <a:prstGeom prst="star10">
            <a:avLst/>
          </a:prstGeom>
          <a:solidFill>
            <a:srgbClr val="F37F48"/>
          </a:solidFill>
          <a:ln>
            <a:solidFill>
              <a:srgbClr val="F37F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70000"/>
              </a:lnSpc>
            </a:pPr>
            <a:r>
              <a:rPr lang="en-GB" sz="2000" kern="0" dirty="0">
                <a:solidFill>
                  <a:schemeClr val="bg1"/>
                </a:solidFill>
              </a:rPr>
              <a:t>Inability to concentrate at school, Failing lesson, exams </a:t>
            </a:r>
            <a:r>
              <a:rPr lang="en-GB" sz="2000" kern="0" dirty="0" err="1">
                <a:solidFill>
                  <a:schemeClr val="bg1"/>
                </a:solidFill>
              </a:rPr>
              <a:t>etc</a:t>
            </a:r>
            <a:endParaRPr lang="en-GB" sz="2000" kern="0" dirty="0">
              <a:solidFill>
                <a:schemeClr val="bg1"/>
              </a:solidFill>
            </a:endParaRPr>
          </a:p>
        </p:txBody>
      </p:sp>
      <p:sp>
        <p:nvSpPr>
          <p:cNvPr id="13" name="10-Point Star 12"/>
          <p:cNvSpPr/>
          <p:nvPr/>
        </p:nvSpPr>
        <p:spPr>
          <a:xfrm>
            <a:off x="12104590" y="1353700"/>
            <a:ext cx="3327658" cy="3327732"/>
          </a:xfrm>
          <a:prstGeom prst="star10">
            <a:avLst/>
          </a:prstGeom>
          <a:solidFill>
            <a:srgbClr val="F37F48"/>
          </a:solidFill>
          <a:ln>
            <a:solidFill>
              <a:srgbClr val="F37F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70000"/>
              </a:lnSpc>
            </a:pPr>
            <a:r>
              <a:rPr lang="en-GB" sz="2000" kern="0" dirty="0">
                <a:solidFill>
                  <a:schemeClr val="bg1"/>
                </a:solidFill>
              </a:rPr>
              <a:t>Building resentments towards others</a:t>
            </a:r>
          </a:p>
        </p:txBody>
      </p:sp>
      <p:sp>
        <p:nvSpPr>
          <p:cNvPr id="14" name="10-Point Star 13"/>
          <p:cNvSpPr/>
          <p:nvPr/>
        </p:nvSpPr>
        <p:spPr>
          <a:xfrm>
            <a:off x="11021744" y="5428579"/>
            <a:ext cx="3103722" cy="3327732"/>
          </a:xfrm>
          <a:prstGeom prst="star10">
            <a:avLst/>
          </a:prstGeom>
          <a:solidFill>
            <a:srgbClr val="F37F48"/>
          </a:solidFill>
          <a:ln>
            <a:solidFill>
              <a:srgbClr val="F37F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70000"/>
              </a:lnSpc>
            </a:pPr>
            <a:r>
              <a:rPr lang="en-GB" sz="2000" kern="0" dirty="0">
                <a:solidFill>
                  <a:schemeClr val="bg1"/>
                </a:solidFill>
              </a:rPr>
              <a:t>Anxiety, depressions, self harm, isolation. </a:t>
            </a:r>
          </a:p>
        </p:txBody>
      </p:sp>
      <p:sp>
        <p:nvSpPr>
          <p:cNvPr id="15" name="10-Point Star 10">
            <a:extLst>
              <a:ext uri="{FF2B5EF4-FFF2-40B4-BE49-F238E27FC236}">
                <a16:creationId xmlns:a16="http://schemas.microsoft.com/office/drawing/2014/main" id="{64C2FF5D-0529-468D-A1A8-C32F82B8B275}"/>
              </a:ext>
            </a:extLst>
          </p:cNvPr>
          <p:cNvSpPr/>
          <p:nvPr/>
        </p:nvSpPr>
        <p:spPr>
          <a:xfrm>
            <a:off x="321783" y="4359275"/>
            <a:ext cx="3327659" cy="3327732"/>
          </a:xfrm>
          <a:prstGeom prst="star10">
            <a:avLst/>
          </a:prstGeom>
          <a:solidFill>
            <a:srgbClr val="F37F48"/>
          </a:solidFill>
          <a:ln>
            <a:solidFill>
              <a:srgbClr val="F37F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70000"/>
              </a:lnSpc>
            </a:pPr>
            <a:r>
              <a:rPr lang="en-GB" sz="2000" kern="0" dirty="0">
                <a:solidFill>
                  <a:schemeClr val="bg1"/>
                </a:solidFill>
              </a:rPr>
              <a:t>Secure and Fulfilling</a:t>
            </a:r>
          </a:p>
        </p:txBody>
      </p:sp>
      <p:sp>
        <p:nvSpPr>
          <p:cNvPr id="16" name="10-Point Star 12">
            <a:extLst>
              <a:ext uri="{FF2B5EF4-FFF2-40B4-BE49-F238E27FC236}">
                <a16:creationId xmlns:a16="http://schemas.microsoft.com/office/drawing/2014/main" id="{FF36A158-0251-42DF-8E31-10B2731069FF}"/>
              </a:ext>
            </a:extLst>
          </p:cNvPr>
          <p:cNvSpPr/>
          <p:nvPr/>
        </p:nvSpPr>
        <p:spPr>
          <a:xfrm>
            <a:off x="6447694" y="5407700"/>
            <a:ext cx="3327659" cy="3404966"/>
          </a:xfrm>
          <a:prstGeom prst="star10">
            <a:avLst/>
          </a:prstGeom>
          <a:solidFill>
            <a:srgbClr val="F37F48"/>
          </a:solidFill>
          <a:ln>
            <a:solidFill>
              <a:srgbClr val="F37F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70000"/>
              </a:lnSpc>
            </a:pPr>
            <a:r>
              <a:rPr lang="en-GB" sz="2000" kern="0" dirty="0">
                <a:solidFill>
                  <a:schemeClr val="bg1"/>
                </a:solidFill>
              </a:rPr>
              <a:t>Independent and empowered mindset</a:t>
            </a:r>
          </a:p>
        </p:txBody>
      </p:sp>
      <p:sp>
        <p:nvSpPr>
          <p:cNvPr id="17" name="10-Point Star 12">
            <a:extLst>
              <a:ext uri="{FF2B5EF4-FFF2-40B4-BE49-F238E27FC236}">
                <a16:creationId xmlns:a16="http://schemas.microsoft.com/office/drawing/2014/main" id="{1FC3B579-2A81-45AD-9F51-FE19AF6A6936}"/>
              </a:ext>
            </a:extLst>
          </p:cNvPr>
          <p:cNvSpPr/>
          <p:nvPr/>
        </p:nvSpPr>
        <p:spPr>
          <a:xfrm>
            <a:off x="8030654" y="1545459"/>
            <a:ext cx="3327659" cy="3404966"/>
          </a:xfrm>
          <a:prstGeom prst="star10">
            <a:avLst/>
          </a:prstGeom>
          <a:solidFill>
            <a:srgbClr val="F37F48"/>
          </a:solidFill>
          <a:ln>
            <a:solidFill>
              <a:srgbClr val="F37F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70000"/>
              </a:lnSpc>
            </a:pPr>
            <a:r>
              <a:rPr lang="en-GB" sz="2000" kern="0" dirty="0">
                <a:solidFill>
                  <a:schemeClr val="bg1"/>
                </a:solidFill>
              </a:rPr>
              <a:t>Decreased stress and worries</a:t>
            </a:r>
          </a:p>
        </p:txBody>
      </p:sp>
      <p:sp>
        <p:nvSpPr>
          <p:cNvPr id="18" name="10-Point Star 13">
            <a:extLst>
              <a:ext uri="{FF2B5EF4-FFF2-40B4-BE49-F238E27FC236}">
                <a16:creationId xmlns:a16="http://schemas.microsoft.com/office/drawing/2014/main" id="{43C553DA-6B82-47FA-9301-372B2FCDC8BF}"/>
              </a:ext>
            </a:extLst>
          </p:cNvPr>
          <p:cNvSpPr/>
          <p:nvPr/>
        </p:nvSpPr>
        <p:spPr>
          <a:xfrm>
            <a:off x="16438265" y="670740"/>
            <a:ext cx="3103722" cy="3327732"/>
          </a:xfrm>
          <a:prstGeom prst="star10">
            <a:avLst/>
          </a:prstGeom>
          <a:solidFill>
            <a:srgbClr val="F37F48"/>
          </a:solidFill>
          <a:ln>
            <a:solidFill>
              <a:srgbClr val="F37F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70000"/>
              </a:lnSpc>
            </a:pPr>
            <a:r>
              <a:rPr lang="en-GB" sz="2000" kern="0" dirty="0">
                <a:solidFill>
                  <a:schemeClr val="bg1"/>
                </a:solidFill>
              </a:rPr>
              <a:t>Increased self-esteem and self love.. </a:t>
            </a:r>
          </a:p>
        </p:txBody>
      </p:sp>
    </p:spTree>
    <p:extLst>
      <p:ext uri="{BB962C8B-B14F-4D97-AF65-F5344CB8AC3E}">
        <p14:creationId xmlns:p14="http://schemas.microsoft.com/office/powerpoint/2010/main" val="275711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1" grpId="0" animBg="1"/>
      <p:bldP spid="11" grpId="1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AEF39-BA44-4C47-8AE0-921751D5D6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2450" y="532304"/>
            <a:ext cx="5109047" cy="798830"/>
          </a:xfrm>
        </p:spPr>
        <p:txBody>
          <a:bodyPr/>
          <a:lstStyle/>
          <a:p>
            <a:r>
              <a:rPr lang="en-GB" dirty="0">
                <a:solidFill>
                  <a:srgbClr val="7030A0"/>
                </a:solidFill>
              </a:rPr>
              <a:t>Positive Peace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B976D9-F607-4761-94FC-1168543BC166}"/>
              </a:ext>
            </a:extLst>
          </p:cNvPr>
          <p:cNvSpPr txBox="1"/>
          <p:nvPr/>
        </p:nvSpPr>
        <p:spPr>
          <a:xfrm>
            <a:off x="858312" y="1373795"/>
            <a:ext cx="67818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Those involved recognise new opportunities</a:t>
            </a:r>
          </a:p>
          <a:p>
            <a:endParaRPr lang="en-GB" sz="2800" dirty="0"/>
          </a:p>
          <a:p>
            <a:r>
              <a:rPr lang="en-GB" sz="2800" dirty="0"/>
              <a:t>Explorative</a:t>
            </a:r>
          </a:p>
          <a:p>
            <a:endParaRPr lang="en-GB" sz="2800" dirty="0"/>
          </a:p>
          <a:p>
            <a:r>
              <a:rPr lang="en-GB" sz="2800" dirty="0"/>
              <a:t>Build on each others solutions</a:t>
            </a:r>
          </a:p>
          <a:p>
            <a:endParaRPr lang="en-GB" sz="2800" dirty="0"/>
          </a:p>
          <a:p>
            <a:r>
              <a:rPr lang="en-GB" sz="2800" dirty="0"/>
              <a:t>Value a shared narrative</a:t>
            </a:r>
          </a:p>
          <a:p>
            <a:endParaRPr lang="en-GB" sz="2800" dirty="0"/>
          </a:p>
          <a:p>
            <a:r>
              <a:rPr lang="en-GB" sz="2800" dirty="0"/>
              <a:t>Find opportunities for greater connection over time</a:t>
            </a:r>
          </a:p>
          <a:p>
            <a:endParaRPr lang="en-GB" sz="2800" dirty="0"/>
          </a:p>
          <a:p>
            <a:r>
              <a:rPr lang="en-GB" sz="2800" dirty="0"/>
              <a:t>Recognises and has mutual concerns for others feelings</a:t>
            </a:r>
          </a:p>
          <a:p>
            <a:endParaRPr lang="en-GB" sz="2800" dirty="0"/>
          </a:p>
          <a:p>
            <a:r>
              <a:rPr lang="en-GB" sz="2800" dirty="0"/>
              <a:t>Seeks further opportunities to engage with one another</a:t>
            </a:r>
          </a:p>
        </p:txBody>
      </p:sp>
      <p:pic>
        <p:nvPicPr>
          <p:cNvPr id="7" name="Graphic 6" descr="Butterfly">
            <a:extLst>
              <a:ext uri="{FF2B5EF4-FFF2-40B4-BE49-F238E27FC236}">
                <a16:creationId xmlns:a16="http://schemas.microsoft.com/office/drawing/2014/main" id="{812CC7EC-1111-48E8-A3D9-EB01804806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00809" y="532304"/>
            <a:ext cx="914400" cy="9144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7FFF50B-0C9D-4FB8-A97A-8DF33A3CC914}"/>
              </a:ext>
            </a:extLst>
          </p:cNvPr>
          <p:cNvSpPr txBox="1"/>
          <p:nvPr/>
        </p:nvSpPr>
        <p:spPr>
          <a:xfrm>
            <a:off x="9290050" y="1352262"/>
            <a:ext cx="28194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Focuses on</a:t>
            </a:r>
          </a:p>
          <a:p>
            <a:r>
              <a:rPr lang="en-GB" sz="2800" dirty="0"/>
              <a:t>…............</a:t>
            </a:r>
          </a:p>
          <a:p>
            <a:r>
              <a:rPr lang="en-GB" sz="2800" dirty="0"/>
              <a:t>Negotiation </a:t>
            </a:r>
          </a:p>
          <a:p>
            <a:r>
              <a:rPr lang="en-GB" sz="2800" dirty="0"/>
              <a:t>…………....</a:t>
            </a:r>
          </a:p>
          <a:p>
            <a:r>
              <a:rPr lang="en-GB" sz="2800" dirty="0"/>
              <a:t>Agree to</a:t>
            </a:r>
          </a:p>
          <a:p>
            <a:r>
              <a:rPr lang="en-GB" sz="2800" dirty="0"/>
              <a:t>…………....</a:t>
            </a:r>
          </a:p>
          <a:p>
            <a:r>
              <a:rPr lang="en-GB" sz="2800" dirty="0"/>
              <a:t>Outcome</a:t>
            </a:r>
          </a:p>
          <a:p>
            <a:r>
              <a:rPr lang="en-GB" sz="2800" dirty="0"/>
              <a:t>……….......</a:t>
            </a:r>
          </a:p>
          <a:p>
            <a:r>
              <a:rPr lang="en-GB" sz="2800" dirty="0"/>
              <a:t>Time</a:t>
            </a:r>
          </a:p>
          <a:p>
            <a:r>
              <a:rPr lang="en-GB" sz="2800" dirty="0"/>
              <a:t>……………..</a:t>
            </a:r>
          </a:p>
          <a:p>
            <a:endParaRPr lang="en-GB" sz="2800" dirty="0"/>
          </a:p>
          <a:p>
            <a:r>
              <a:rPr lang="en-GB" sz="2800" dirty="0"/>
              <a:t>Emotions</a:t>
            </a:r>
          </a:p>
          <a:p>
            <a:r>
              <a:rPr lang="en-GB" sz="2800" dirty="0"/>
              <a:t>……………..</a:t>
            </a:r>
          </a:p>
          <a:p>
            <a:endParaRPr lang="en-GB" sz="2800" dirty="0"/>
          </a:p>
          <a:p>
            <a:r>
              <a:rPr lang="en-GB" sz="2800" dirty="0"/>
              <a:t>Community</a:t>
            </a:r>
          </a:p>
          <a:p>
            <a:r>
              <a:rPr lang="en-GB" sz="2800" dirty="0"/>
              <a:t>…………....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21E3D689-4C9C-4219-BBBE-D17CD05D3C77}"/>
              </a:ext>
            </a:extLst>
          </p:cNvPr>
          <p:cNvSpPr txBox="1">
            <a:spLocks/>
          </p:cNvSpPr>
          <p:nvPr/>
        </p:nvSpPr>
        <p:spPr>
          <a:xfrm>
            <a:off x="14076217" y="532304"/>
            <a:ext cx="5109047" cy="798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050" b="1" i="0">
                <a:solidFill>
                  <a:srgbClr val="121718"/>
                </a:solidFill>
                <a:latin typeface="Montserrat SemiBold"/>
                <a:ea typeface="+mj-ea"/>
                <a:cs typeface="Montserrat SemiBold"/>
              </a:defRPr>
            </a:lvl1pPr>
          </a:lstStyle>
          <a:p>
            <a:r>
              <a:rPr lang="en-GB" kern="0" dirty="0">
                <a:solidFill>
                  <a:srgbClr val="7030A0"/>
                </a:solidFill>
              </a:rPr>
              <a:t>Negative Peace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27D9D6-90F9-4B73-BED7-536A86B820A0}"/>
              </a:ext>
            </a:extLst>
          </p:cNvPr>
          <p:cNvSpPr txBox="1"/>
          <p:nvPr/>
        </p:nvSpPr>
        <p:spPr>
          <a:xfrm>
            <a:off x="12797073" y="1331134"/>
            <a:ext cx="67818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Move away from threats or violence</a:t>
            </a:r>
          </a:p>
          <a:p>
            <a:endParaRPr lang="en-GB" sz="2800" dirty="0"/>
          </a:p>
          <a:p>
            <a:r>
              <a:rPr lang="en-GB" sz="2800" dirty="0"/>
              <a:t>Transactional </a:t>
            </a:r>
          </a:p>
          <a:p>
            <a:endParaRPr lang="en-GB" sz="2800" dirty="0"/>
          </a:p>
          <a:p>
            <a:r>
              <a:rPr lang="en-GB" sz="2800" dirty="0"/>
              <a:t>Respects each others differences</a:t>
            </a:r>
          </a:p>
          <a:p>
            <a:endParaRPr lang="en-GB" sz="2800" dirty="0"/>
          </a:p>
          <a:p>
            <a:r>
              <a:rPr lang="en-GB" sz="2800" dirty="0"/>
              <a:t>Agree to disagree</a:t>
            </a:r>
          </a:p>
          <a:p>
            <a:endParaRPr lang="en-GB" sz="2800" dirty="0"/>
          </a:p>
          <a:p>
            <a:r>
              <a:rPr lang="en-GB" sz="2800" dirty="0"/>
              <a:t>May be less engaged over time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Seeks to resolve emotional conflict unless trust is violated</a:t>
            </a:r>
          </a:p>
          <a:p>
            <a:endParaRPr lang="en-GB" sz="2800" dirty="0"/>
          </a:p>
          <a:p>
            <a:r>
              <a:rPr lang="en-GB" sz="2800" dirty="0"/>
              <a:t>Co-exist and less likely to engage with one another</a:t>
            </a:r>
          </a:p>
        </p:txBody>
      </p:sp>
      <p:pic>
        <p:nvPicPr>
          <p:cNvPr id="11" name="Graphic 10" descr="Butterfly">
            <a:extLst>
              <a:ext uri="{FF2B5EF4-FFF2-40B4-BE49-F238E27FC236}">
                <a16:creationId xmlns:a16="http://schemas.microsoft.com/office/drawing/2014/main" id="{BCEF928B-F6B2-4D24-8535-66410E07D4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956400" y="53340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2607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246135" y="3090117"/>
            <a:ext cx="10515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Managing Conflict</a:t>
            </a:r>
            <a:endParaRPr lang="en-US" sz="6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 rot="20739514">
            <a:off x="555194" y="1089273"/>
            <a:ext cx="701073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Respect each others differences</a:t>
            </a:r>
          </a:p>
        </p:txBody>
      </p:sp>
      <p:sp>
        <p:nvSpPr>
          <p:cNvPr id="4" name="Rectangle 3"/>
          <p:cNvSpPr/>
          <p:nvPr/>
        </p:nvSpPr>
        <p:spPr>
          <a:xfrm rot="662665">
            <a:off x="13357077" y="1422083"/>
            <a:ext cx="45196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Know your boundaries</a:t>
            </a:r>
            <a:endParaRPr lang="en-US" sz="36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 rot="662665">
            <a:off x="2151733" y="6512397"/>
            <a:ext cx="353770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Agree to disagree</a:t>
            </a:r>
          </a:p>
        </p:txBody>
      </p:sp>
      <p:sp>
        <p:nvSpPr>
          <p:cNvPr id="6" name="Rectangle 5"/>
          <p:cNvSpPr/>
          <p:nvPr/>
        </p:nvSpPr>
        <p:spPr>
          <a:xfrm rot="20852982">
            <a:off x="13559751" y="6271441"/>
            <a:ext cx="543725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1" cap="none" spc="0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Know your own limits with </a:t>
            </a:r>
          </a:p>
          <a:p>
            <a:pPr algn="ctr"/>
            <a:r>
              <a:rPr lang="en-GB" sz="3600" b="1" cap="none" spc="0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emotional support</a:t>
            </a:r>
            <a:endParaRPr lang="en-US" sz="3600" b="1" cap="none" spc="0" dirty="0">
              <a:ln w="0"/>
              <a:solidFill>
                <a:schemeClr val="accent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918514" y="6844604"/>
            <a:ext cx="478297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1" cap="none" spc="0" dirty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Accept that conflict can </a:t>
            </a:r>
          </a:p>
          <a:p>
            <a:pPr algn="ctr"/>
            <a:r>
              <a:rPr lang="en-GB" sz="3600" b="1" cap="none" spc="0" dirty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 natural</a:t>
            </a:r>
            <a:endParaRPr lang="en-US" sz="3600" b="1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759965" y="1628487"/>
            <a:ext cx="294984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1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Be assertive</a:t>
            </a:r>
            <a:endParaRPr lang="en-US" sz="3600" b="1" cap="none" spc="0" dirty="0">
              <a:ln w="0"/>
              <a:solidFill>
                <a:schemeClr val="accent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92853" y="2937766"/>
            <a:ext cx="392133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1" cap="none" spc="0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Communicate your </a:t>
            </a:r>
          </a:p>
          <a:p>
            <a:pPr algn="ctr"/>
            <a:r>
              <a:rPr lang="en-GB" sz="3600" b="1" cap="none" spc="0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feelings</a:t>
            </a:r>
            <a:endParaRPr lang="en-US" sz="3600" b="1" cap="none" spc="0" dirty="0">
              <a:ln w="0"/>
              <a:solidFill>
                <a:schemeClr val="accent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066480" y="3596956"/>
            <a:ext cx="43603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4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Stand by your values and beliefs </a:t>
            </a:r>
          </a:p>
          <a:p>
            <a:pPr algn="ctr"/>
            <a:r>
              <a:rPr lang="en-GB" sz="24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but be non judgmental and </a:t>
            </a:r>
          </a:p>
          <a:p>
            <a:pPr algn="ctr"/>
            <a:r>
              <a:rPr lang="en-GB" sz="24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accepting of others </a:t>
            </a:r>
            <a:endParaRPr lang="en-US" sz="24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11" name="object 25"/>
          <p:cNvGrpSpPr/>
          <p:nvPr/>
        </p:nvGrpSpPr>
        <p:grpSpPr>
          <a:xfrm>
            <a:off x="11499850" y="9998075"/>
            <a:ext cx="7613650" cy="657860"/>
            <a:chOff x="11470562" y="9824815"/>
            <a:chExt cx="7613650" cy="657860"/>
          </a:xfrm>
        </p:grpSpPr>
        <p:sp>
          <p:nvSpPr>
            <p:cNvPr id="12" name="object 26"/>
            <p:cNvSpPr/>
            <p:nvPr/>
          </p:nvSpPr>
          <p:spPr>
            <a:xfrm>
              <a:off x="11470551" y="10193280"/>
              <a:ext cx="658495" cy="168910"/>
            </a:xfrm>
            <a:custGeom>
              <a:avLst/>
              <a:gdLst/>
              <a:ahLst/>
              <a:cxnLst/>
              <a:rect l="l" t="t" r="r" b="b"/>
              <a:pathLst>
                <a:path w="658495" h="168909">
                  <a:moveTo>
                    <a:pt x="119253" y="9423"/>
                  </a:moveTo>
                  <a:lnTo>
                    <a:pt x="112395" y="2578"/>
                  </a:lnTo>
                  <a:lnTo>
                    <a:pt x="6858" y="2578"/>
                  </a:lnTo>
                  <a:lnTo>
                    <a:pt x="0" y="9423"/>
                  </a:lnTo>
                  <a:lnTo>
                    <a:pt x="0" y="159308"/>
                  </a:lnTo>
                  <a:lnTo>
                    <a:pt x="6858" y="166141"/>
                  </a:lnTo>
                  <a:lnTo>
                    <a:pt x="23736" y="166141"/>
                  </a:lnTo>
                  <a:lnTo>
                    <a:pt x="30581" y="159308"/>
                  </a:lnTo>
                  <a:lnTo>
                    <a:pt x="30581" y="99656"/>
                  </a:lnTo>
                  <a:lnTo>
                    <a:pt x="99402" y="99656"/>
                  </a:lnTo>
                  <a:lnTo>
                    <a:pt x="106248" y="92798"/>
                  </a:lnTo>
                  <a:lnTo>
                    <a:pt x="106248" y="75907"/>
                  </a:lnTo>
                  <a:lnTo>
                    <a:pt x="99402" y="69075"/>
                  </a:lnTo>
                  <a:lnTo>
                    <a:pt x="30581" y="69075"/>
                  </a:lnTo>
                  <a:lnTo>
                    <a:pt x="30581" y="33147"/>
                  </a:lnTo>
                  <a:lnTo>
                    <a:pt x="103962" y="33147"/>
                  </a:lnTo>
                  <a:lnTo>
                    <a:pt x="112395" y="33147"/>
                  </a:lnTo>
                  <a:lnTo>
                    <a:pt x="119253" y="26301"/>
                  </a:lnTo>
                  <a:lnTo>
                    <a:pt x="119253" y="9423"/>
                  </a:lnTo>
                  <a:close/>
                </a:path>
                <a:path w="658495" h="168909">
                  <a:moveTo>
                    <a:pt x="269735" y="39103"/>
                  </a:moveTo>
                  <a:lnTo>
                    <a:pt x="236524" y="6083"/>
                  </a:lnTo>
                  <a:lnTo>
                    <a:pt x="204978" y="0"/>
                  </a:lnTo>
                  <a:lnTo>
                    <a:pt x="172173" y="6642"/>
                  </a:lnTo>
                  <a:lnTo>
                    <a:pt x="145351" y="24739"/>
                  </a:lnTo>
                  <a:lnTo>
                    <a:pt x="127254" y="51562"/>
                  </a:lnTo>
                  <a:lnTo>
                    <a:pt x="120611" y="84366"/>
                  </a:lnTo>
                  <a:lnTo>
                    <a:pt x="127254" y="117170"/>
                  </a:lnTo>
                  <a:lnTo>
                    <a:pt x="145351" y="143992"/>
                  </a:lnTo>
                  <a:lnTo>
                    <a:pt x="172173" y="162090"/>
                  </a:lnTo>
                  <a:lnTo>
                    <a:pt x="204978" y="168719"/>
                  </a:lnTo>
                  <a:lnTo>
                    <a:pt x="220865" y="167233"/>
                  </a:lnTo>
                  <a:lnTo>
                    <a:pt x="262699" y="145884"/>
                  </a:lnTo>
                  <a:lnTo>
                    <a:pt x="241769" y="123596"/>
                  </a:lnTo>
                  <a:lnTo>
                    <a:pt x="233730" y="129832"/>
                  </a:lnTo>
                  <a:lnTo>
                    <a:pt x="224764" y="134391"/>
                  </a:lnTo>
                  <a:lnTo>
                    <a:pt x="215112" y="137198"/>
                  </a:lnTo>
                  <a:lnTo>
                    <a:pt x="204978" y="138150"/>
                  </a:lnTo>
                  <a:lnTo>
                    <a:pt x="184061" y="133921"/>
                  </a:lnTo>
                  <a:lnTo>
                    <a:pt x="166954" y="122377"/>
                  </a:lnTo>
                  <a:lnTo>
                    <a:pt x="155422" y="105283"/>
                  </a:lnTo>
                  <a:lnTo>
                    <a:pt x="151193" y="84366"/>
                  </a:lnTo>
                  <a:lnTo>
                    <a:pt x="155422" y="63449"/>
                  </a:lnTo>
                  <a:lnTo>
                    <a:pt x="166954" y="46342"/>
                  </a:lnTo>
                  <a:lnTo>
                    <a:pt x="184061" y="34810"/>
                  </a:lnTo>
                  <a:lnTo>
                    <a:pt x="204978" y="30568"/>
                  </a:lnTo>
                  <a:lnTo>
                    <a:pt x="215290" y="31559"/>
                  </a:lnTo>
                  <a:lnTo>
                    <a:pt x="225082" y="34455"/>
                  </a:lnTo>
                  <a:lnTo>
                    <a:pt x="234162" y="39166"/>
                  </a:lnTo>
                  <a:lnTo>
                    <a:pt x="242277" y="45593"/>
                  </a:lnTo>
                  <a:lnTo>
                    <a:pt x="245237" y="48450"/>
                  </a:lnTo>
                  <a:lnTo>
                    <a:pt x="249059" y="49872"/>
                  </a:lnTo>
                  <a:lnTo>
                    <a:pt x="256870" y="49872"/>
                  </a:lnTo>
                  <a:lnTo>
                    <a:pt x="260883" y="48298"/>
                  </a:lnTo>
                  <a:lnTo>
                    <a:pt x="269735" y="39103"/>
                  </a:lnTo>
                  <a:close/>
                </a:path>
                <a:path w="658495" h="168909">
                  <a:moveTo>
                    <a:pt x="514477" y="17932"/>
                  </a:moveTo>
                  <a:lnTo>
                    <a:pt x="510476" y="9118"/>
                  </a:lnTo>
                  <a:lnTo>
                    <a:pt x="502589" y="6134"/>
                  </a:lnTo>
                  <a:lnTo>
                    <a:pt x="494677" y="3149"/>
                  </a:lnTo>
                  <a:lnTo>
                    <a:pt x="485863" y="7137"/>
                  </a:lnTo>
                  <a:lnTo>
                    <a:pt x="447306" y="109270"/>
                  </a:lnTo>
                  <a:lnTo>
                    <a:pt x="410006" y="9791"/>
                  </a:lnTo>
                  <a:lnTo>
                    <a:pt x="399757" y="5168"/>
                  </a:lnTo>
                  <a:lnTo>
                    <a:pt x="389496" y="8470"/>
                  </a:lnTo>
                  <a:lnTo>
                    <a:pt x="385038" y="14262"/>
                  </a:lnTo>
                  <a:lnTo>
                    <a:pt x="342480" y="112052"/>
                  </a:lnTo>
                  <a:lnTo>
                    <a:pt x="304736" y="7302"/>
                  </a:lnTo>
                  <a:lnTo>
                    <a:pt x="295973" y="3187"/>
                  </a:lnTo>
                  <a:lnTo>
                    <a:pt x="280098" y="8915"/>
                  </a:lnTo>
                  <a:lnTo>
                    <a:pt x="275971" y="17665"/>
                  </a:lnTo>
                  <a:lnTo>
                    <a:pt x="327926" y="161074"/>
                  </a:lnTo>
                  <a:lnTo>
                    <a:pt x="331330" y="165150"/>
                  </a:lnTo>
                  <a:lnTo>
                    <a:pt x="336575" y="168021"/>
                  </a:lnTo>
                  <a:lnTo>
                    <a:pt x="340461" y="168719"/>
                  </a:lnTo>
                  <a:lnTo>
                    <a:pt x="345440" y="168097"/>
                  </a:lnTo>
                  <a:lnTo>
                    <a:pt x="350545" y="165493"/>
                  </a:lnTo>
                  <a:lnTo>
                    <a:pt x="354152" y="161455"/>
                  </a:lnTo>
                  <a:lnTo>
                    <a:pt x="355117" y="159639"/>
                  </a:lnTo>
                  <a:lnTo>
                    <a:pt x="397687" y="61810"/>
                  </a:lnTo>
                  <a:lnTo>
                    <a:pt x="433578" y="160832"/>
                  </a:lnTo>
                  <a:lnTo>
                    <a:pt x="437032" y="165061"/>
                  </a:lnTo>
                  <a:lnTo>
                    <a:pt x="442493" y="168033"/>
                  </a:lnTo>
                  <a:lnTo>
                    <a:pt x="446112" y="168719"/>
                  </a:lnTo>
                  <a:lnTo>
                    <a:pt x="451294" y="168084"/>
                  </a:lnTo>
                  <a:lnTo>
                    <a:pt x="456311" y="165531"/>
                  </a:lnTo>
                  <a:lnTo>
                    <a:pt x="459841" y="161683"/>
                  </a:lnTo>
                  <a:lnTo>
                    <a:pt x="461238" y="158915"/>
                  </a:lnTo>
                  <a:lnTo>
                    <a:pt x="514477" y="17932"/>
                  </a:lnTo>
                  <a:close/>
                </a:path>
                <a:path w="658495" h="168909">
                  <a:moveTo>
                    <a:pt x="658012" y="151460"/>
                  </a:moveTo>
                  <a:lnTo>
                    <a:pt x="650506" y="136677"/>
                  </a:lnTo>
                  <a:lnTo>
                    <a:pt x="634974" y="106108"/>
                  </a:lnTo>
                  <a:lnTo>
                    <a:pt x="607314" y="51625"/>
                  </a:lnTo>
                  <a:lnTo>
                    <a:pt x="600684" y="38582"/>
                  </a:lnTo>
                  <a:lnTo>
                    <a:pt x="600684" y="106108"/>
                  </a:lnTo>
                  <a:lnTo>
                    <a:pt x="545338" y="106108"/>
                  </a:lnTo>
                  <a:lnTo>
                    <a:pt x="573011" y="51625"/>
                  </a:lnTo>
                  <a:lnTo>
                    <a:pt x="600684" y="106108"/>
                  </a:lnTo>
                  <a:lnTo>
                    <a:pt x="600684" y="38582"/>
                  </a:lnTo>
                  <a:lnTo>
                    <a:pt x="581291" y="5016"/>
                  </a:lnTo>
                  <a:lnTo>
                    <a:pt x="573252" y="2590"/>
                  </a:lnTo>
                  <a:lnTo>
                    <a:pt x="571055" y="2705"/>
                  </a:lnTo>
                  <a:lnTo>
                    <a:pt x="487997" y="151460"/>
                  </a:lnTo>
                  <a:lnTo>
                    <a:pt x="491020" y="160667"/>
                  </a:lnTo>
                  <a:lnTo>
                    <a:pt x="500748" y="165620"/>
                  </a:lnTo>
                  <a:lnTo>
                    <a:pt x="503123" y="166154"/>
                  </a:lnTo>
                  <a:lnTo>
                    <a:pt x="511009" y="166154"/>
                  </a:lnTo>
                  <a:lnTo>
                    <a:pt x="516382" y="163080"/>
                  </a:lnTo>
                  <a:lnTo>
                    <a:pt x="519099" y="157784"/>
                  </a:lnTo>
                  <a:lnTo>
                    <a:pt x="529805" y="136677"/>
                  </a:lnTo>
                  <a:lnTo>
                    <a:pt x="616216" y="136677"/>
                  </a:lnTo>
                  <a:lnTo>
                    <a:pt x="629627" y="163080"/>
                  </a:lnTo>
                  <a:lnTo>
                    <a:pt x="635012" y="166154"/>
                  </a:lnTo>
                  <a:lnTo>
                    <a:pt x="642912" y="166154"/>
                  </a:lnTo>
                  <a:lnTo>
                    <a:pt x="645274" y="165620"/>
                  </a:lnTo>
                  <a:lnTo>
                    <a:pt x="655015" y="160667"/>
                  </a:lnTo>
                  <a:lnTo>
                    <a:pt x="658012" y="151460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2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856561" y="9858380"/>
              <a:ext cx="1659777" cy="590381"/>
            </a:xfrm>
            <a:prstGeom prst="rect">
              <a:avLst/>
            </a:prstGeom>
          </p:spPr>
        </p:pic>
        <p:pic>
          <p:nvPicPr>
            <p:cNvPr id="14" name="object 2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262712" y="9824815"/>
              <a:ext cx="1821361" cy="657511"/>
            </a:xfrm>
            <a:prstGeom prst="rect">
              <a:avLst/>
            </a:prstGeom>
          </p:spPr>
        </p:pic>
        <p:pic>
          <p:nvPicPr>
            <p:cNvPr id="15" name="object 2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162819" y="9825615"/>
              <a:ext cx="1406134" cy="655910"/>
            </a:xfrm>
            <a:prstGeom prst="rect">
              <a:avLst/>
            </a:prstGeom>
          </p:spPr>
        </p:pic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7A549E4E-451E-44A2-BC41-635C14C5C267}"/>
              </a:ext>
            </a:extLst>
          </p:cNvPr>
          <p:cNvSpPr/>
          <p:nvPr/>
        </p:nvSpPr>
        <p:spPr>
          <a:xfrm>
            <a:off x="4664827" y="4858495"/>
            <a:ext cx="438453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Healthy arguments</a:t>
            </a:r>
            <a:endParaRPr lang="en-US" sz="36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DB6E1C5-EE7B-4860-9797-71932B909A1C}"/>
              </a:ext>
            </a:extLst>
          </p:cNvPr>
          <p:cNvSpPr/>
          <p:nvPr/>
        </p:nvSpPr>
        <p:spPr>
          <a:xfrm rot="662665">
            <a:off x="10419401" y="5096656"/>
            <a:ext cx="380411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1" cap="none" spc="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Never use violence</a:t>
            </a:r>
            <a:endParaRPr lang="en-US" sz="3600" b="1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8978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70BAC5-19DA-6AE5-2FB3-A97295ACE2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61" y="1369289"/>
            <a:ext cx="3217889" cy="21336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DC30D3E-856D-82CC-C55C-8CAB1769F614}"/>
              </a:ext>
            </a:extLst>
          </p:cNvPr>
          <p:cNvSpPr/>
          <p:nvPr/>
        </p:nvSpPr>
        <p:spPr>
          <a:xfrm>
            <a:off x="3496697" y="192140"/>
            <a:ext cx="13218899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help is available?</a:t>
            </a:r>
          </a:p>
          <a:p>
            <a:pPr algn="ctr"/>
            <a:endParaRPr lang="en-GB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D38966-E6A8-CAAA-A3F1-70A8435C47B6}"/>
              </a:ext>
            </a:extLst>
          </p:cNvPr>
          <p:cNvSpPr txBox="1"/>
          <p:nvPr/>
        </p:nvSpPr>
        <p:spPr>
          <a:xfrm>
            <a:off x="3727450" y="1616075"/>
            <a:ext cx="12725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KOOTH is your online mental wellbeing community, that you can access free, and confidentially inside and outside of school. Please see your schools homepage for more details, or visit </a:t>
            </a:r>
            <a:r>
              <a:rPr lang="en-GB" sz="2800" dirty="0">
                <a:hlinkClick r:id="rId4"/>
              </a:rPr>
              <a:t>www.kooth.com</a:t>
            </a:r>
            <a:r>
              <a:rPr lang="en-GB" sz="2800" dirty="0"/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D5DFB8-ECDA-F9A3-CFA8-71676B6784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6650" y="3401179"/>
            <a:ext cx="2371725" cy="14668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2A686F7-44D0-6E08-616B-F00F4271CC44}"/>
              </a:ext>
            </a:extLst>
          </p:cNvPr>
          <p:cNvSpPr txBox="1"/>
          <p:nvPr/>
        </p:nvSpPr>
        <p:spPr>
          <a:xfrm>
            <a:off x="4032250" y="3401179"/>
            <a:ext cx="12192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555555"/>
                </a:solidFill>
                <a:cs typeface="Aharoni" panose="02010803020104030203" pitchFamily="2" charset="-79"/>
                <a:hlinkClick r:id="rId6"/>
              </a:rPr>
              <a:t>www.hideout.org.uk</a:t>
            </a:r>
            <a:r>
              <a:rPr lang="en-GB" sz="2800" dirty="0">
                <a:solidFill>
                  <a:srgbClr val="555555"/>
                </a:solidFill>
                <a:cs typeface="Aharoni" panose="02010803020104030203" pitchFamily="2" charset="-79"/>
              </a:rPr>
              <a:t>                                                                                                                                                                       </a:t>
            </a:r>
            <a:r>
              <a:rPr lang="en-GB" sz="2800" b="1" dirty="0">
                <a:solidFill>
                  <a:schemeClr val="accent2">
                    <a:lumMod val="50000"/>
                  </a:schemeClr>
                </a:solidFill>
                <a:cs typeface="Aharoni" panose="02010803020104030203" pitchFamily="2" charset="-79"/>
              </a:rPr>
              <a:t>i</a:t>
            </a:r>
            <a:r>
              <a:rPr lang="en-GB" sz="2800" b="0" i="0" dirty="0">
                <a:solidFill>
                  <a:srgbClr val="555555"/>
                </a:solidFill>
                <a:cs typeface="Aharoni" panose="02010803020104030203" pitchFamily="2" charset="-79"/>
              </a:rPr>
              <a:t>s</a:t>
            </a:r>
            <a:r>
              <a:rPr lang="en-GB" sz="2800" b="0" i="0" dirty="0">
                <a:solidFill>
                  <a:srgbClr val="555555"/>
                </a:solidFill>
                <a:effectLst/>
                <a:cs typeface="Aharoni" panose="02010803020104030203" pitchFamily="2" charset="-79"/>
              </a:rPr>
              <a:t> a safe space where  children and young people can access information to help them understand domestic abuse, and how to take positive action if it's happening to you or a person who you are close to. Here you can take a quiz to find out if your relationship is healthy. </a:t>
            </a:r>
            <a:endParaRPr lang="en-GB" sz="2800" dirty="0">
              <a:cs typeface="Aharoni" panose="02010803020104030203" pitchFamily="2" charset="-79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47F4C89-C0B4-4CBC-7E80-3E05D06301FF}"/>
              </a:ext>
            </a:extLst>
          </p:cNvPr>
          <p:cNvSpPr txBox="1"/>
          <p:nvPr/>
        </p:nvSpPr>
        <p:spPr>
          <a:xfrm>
            <a:off x="527050" y="5959475"/>
            <a:ext cx="166116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hlinkClick r:id="rId7"/>
              </a:rPr>
              <a:t>www.loverespect.co.uk</a:t>
            </a:r>
            <a:r>
              <a:rPr lang="en-US" sz="2800" dirty="0"/>
              <a:t> is Women’s Aid’s website for young people wanting to work out if their relationship is healthy.</a:t>
            </a:r>
          </a:p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D7EA75F-A631-E5FB-AF9D-E5DDD10469F0}"/>
              </a:ext>
            </a:extLst>
          </p:cNvPr>
          <p:cNvSpPr txBox="1"/>
          <p:nvPr/>
        </p:nvSpPr>
        <p:spPr>
          <a:xfrm>
            <a:off x="4882242" y="6758898"/>
            <a:ext cx="1522185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solidFill>
                  <a:srgbClr val="0070C0"/>
                </a:solidFill>
              </a:rPr>
              <a:t>Broken Rainbow </a:t>
            </a:r>
          </a:p>
          <a:p>
            <a:r>
              <a:rPr lang="en-GB" sz="2800" dirty="0"/>
              <a:t>A service for lesbian, gay, bisexual and transsexual people who are experiencing domestic violence. </a:t>
            </a:r>
          </a:p>
          <a:p>
            <a:r>
              <a:rPr lang="en-GB" sz="2800" b="1" dirty="0">
                <a:solidFill>
                  <a:srgbClr val="FF0000"/>
                </a:solidFill>
              </a:rPr>
              <a:t>0300 999 5428/0800 999 5428 </a:t>
            </a:r>
          </a:p>
          <a:p>
            <a:r>
              <a:rPr lang="en-GB" sz="2800" dirty="0"/>
              <a:t>(run in partnership with London Lesbian and Gay Switchboard)</a:t>
            </a:r>
            <a:endParaRPr lang="en-US" sz="2800" dirty="0"/>
          </a:p>
        </p:txBody>
      </p:sp>
      <p:grpSp>
        <p:nvGrpSpPr>
          <p:cNvPr id="10" name="object 25"/>
          <p:cNvGrpSpPr/>
          <p:nvPr/>
        </p:nvGrpSpPr>
        <p:grpSpPr>
          <a:xfrm>
            <a:off x="11470562" y="9824815"/>
            <a:ext cx="7613650" cy="657860"/>
            <a:chOff x="11470562" y="9824815"/>
            <a:chExt cx="7613650" cy="657860"/>
          </a:xfrm>
        </p:grpSpPr>
        <p:sp>
          <p:nvSpPr>
            <p:cNvPr id="11" name="object 26"/>
            <p:cNvSpPr/>
            <p:nvPr/>
          </p:nvSpPr>
          <p:spPr>
            <a:xfrm>
              <a:off x="11470551" y="10193280"/>
              <a:ext cx="658495" cy="168910"/>
            </a:xfrm>
            <a:custGeom>
              <a:avLst/>
              <a:gdLst/>
              <a:ahLst/>
              <a:cxnLst/>
              <a:rect l="l" t="t" r="r" b="b"/>
              <a:pathLst>
                <a:path w="658495" h="168909">
                  <a:moveTo>
                    <a:pt x="119253" y="9423"/>
                  </a:moveTo>
                  <a:lnTo>
                    <a:pt x="112395" y="2578"/>
                  </a:lnTo>
                  <a:lnTo>
                    <a:pt x="6858" y="2578"/>
                  </a:lnTo>
                  <a:lnTo>
                    <a:pt x="0" y="9423"/>
                  </a:lnTo>
                  <a:lnTo>
                    <a:pt x="0" y="159308"/>
                  </a:lnTo>
                  <a:lnTo>
                    <a:pt x="6858" y="166141"/>
                  </a:lnTo>
                  <a:lnTo>
                    <a:pt x="23736" y="166141"/>
                  </a:lnTo>
                  <a:lnTo>
                    <a:pt x="30581" y="159308"/>
                  </a:lnTo>
                  <a:lnTo>
                    <a:pt x="30581" y="99656"/>
                  </a:lnTo>
                  <a:lnTo>
                    <a:pt x="99402" y="99656"/>
                  </a:lnTo>
                  <a:lnTo>
                    <a:pt x="106248" y="92798"/>
                  </a:lnTo>
                  <a:lnTo>
                    <a:pt x="106248" y="75907"/>
                  </a:lnTo>
                  <a:lnTo>
                    <a:pt x="99402" y="69075"/>
                  </a:lnTo>
                  <a:lnTo>
                    <a:pt x="30581" y="69075"/>
                  </a:lnTo>
                  <a:lnTo>
                    <a:pt x="30581" y="33147"/>
                  </a:lnTo>
                  <a:lnTo>
                    <a:pt x="103962" y="33147"/>
                  </a:lnTo>
                  <a:lnTo>
                    <a:pt x="112395" y="33147"/>
                  </a:lnTo>
                  <a:lnTo>
                    <a:pt x="119253" y="26301"/>
                  </a:lnTo>
                  <a:lnTo>
                    <a:pt x="119253" y="9423"/>
                  </a:lnTo>
                  <a:close/>
                </a:path>
                <a:path w="658495" h="168909">
                  <a:moveTo>
                    <a:pt x="269735" y="39103"/>
                  </a:moveTo>
                  <a:lnTo>
                    <a:pt x="236524" y="6083"/>
                  </a:lnTo>
                  <a:lnTo>
                    <a:pt x="204978" y="0"/>
                  </a:lnTo>
                  <a:lnTo>
                    <a:pt x="172173" y="6642"/>
                  </a:lnTo>
                  <a:lnTo>
                    <a:pt x="145351" y="24739"/>
                  </a:lnTo>
                  <a:lnTo>
                    <a:pt x="127254" y="51562"/>
                  </a:lnTo>
                  <a:lnTo>
                    <a:pt x="120611" y="84366"/>
                  </a:lnTo>
                  <a:lnTo>
                    <a:pt x="127254" y="117170"/>
                  </a:lnTo>
                  <a:lnTo>
                    <a:pt x="145351" y="143992"/>
                  </a:lnTo>
                  <a:lnTo>
                    <a:pt x="172173" y="162090"/>
                  </a:lnTo>
                  <a:lnTo>
                    <a:pt x="204978" y="168719"/>
                  </a:lnTo>
                  <a:lnTo>
                    <a:pt x="220865" y="167233"/>
                  </a:lnTo>
                  <a:lnTo>
                    <a:pt x="262699" y="145884"/>
                  </a:lnTo>
                  <a:lnTo>
                    <a:pt x="241769" y="123596"/>
                  </a:lnTo>
                  <a:lnTo>
                    <a:pt x="233730" y="129832"/>
                  </a:lnTo>
                  <a:lnTo>
                    <a:pt x="224764" y="134391"/>
                  </a:lnTo>
                  <a:lnTo>
                    <a:pt x="215112" y="137198"/>
                  </a:lnTo>
                  <a:lnTo>
                    <a:pt x="204978" y="138150"/>
                  </a:lnTo>
                  <a:lnTo>
                    <a:pt x="184061" y="133921"/>
                  </a:lnTo>
                  <a:lnTo>
                    <a:pt x="166954" y="122377"/>
                  </a:lnTo>
                  <a:lnTo>
                    <a:pt x="155422" y="105283"/>
                  </a:lnTo>
                  <a:lnTo>
                    <a:pt x="151193" y="84366"/>
                  </a:lnTo>
                  <a:lnTo>
                    <a:pt x="155422" y="63449"/>
                  </a:lnTo>
                  <a:lnTo>
                    <a:pt x="166954" y="46342"/>
                  </a:lnTo>
                  <a:lnTo>
                    <a:pt x="184061" y="34810"/>
                  </a:lnTo>
                  <a:lnTo>
                    <a:pt x="204978" y="30568"/>
                  </a:lnTo>
                  <a:lnTo>
                    <a:pt x="215290" y="31559"/>
                  </a:lnTo>
                  <a:lnTo>
                    <a:pt x="225082" y="34455"/>
                  </a:lnTo>
                  <a:lnTo>
                    <a:pt x="234162" y="39166"/>
                  </a:lnTo>
                  <a:lnTo>
                    <a:pt x="242277" y="45593"/>
                  </a:lnTo>
                  <a:lnTo>
                    <a:pt x="245237" y="48450"/>
                  </a:lnTo>
                  <a:lnTo>
                    <a:pt x="249059" y="49872"/>
                  </a:lnTo>
                  <a:lnTo>
                    <a:pt x="256870" y="49872"/>
                  </a:lnTo>
                  <a:lnTo>
                    <a:pt x="260883" y="48298"/>
                  </a:lnTo>
                  <a:lnTo>
                    <a:pt x="269735" y="39103"/>
                  </a:lnTo>
                  <a:close/>
                </a:path>
                <a:path w="658495" h="168909">
                  <a:moveTo>
                    <a:pt x="514477" y="17932"/>
                  </a:moveTo>
                  <a:lnTo>
                    <a:pt x="510476" y="9118"/>
                  </a:lnTo>
                  <a:lnTo>
                    <a:pt x="502589" y="6134"/>
                  </a:lnTo>
                  <a:lnTo>
                    <a:pt x="494677" y="3149"/>
                  </a:lnTo>
                  <a:lnTo>
                    <a:pt x="485863" y="7137"/>
                  </a:lnTo>
                  <a:lnTo>
                    <a:pt x="447306" y="109270"/>
                  </a:lnTo>
                  <a:lnTo>
                    <a:pt x="410006" y="9791"/>
                  </a:lnTo>
                  <a:lnTo>
                    <a:pt x="399757" y="5168"/>
                  </a:lnTo>
                  <a:lnTo>
                    <a:pt x="389496" y="8470"/>
                  </a:lnTo>
                  <a:lnTo>
                    <a:pt x="385038" y="14262"/>
                  </a:lnTo>
                  <a:lnTo>
                    <a:pt x="342480" y="112052"/>
                  </a:lnTo>
                  <a:lnTo>
                    <a:pt x="304736" y="7302"/>
                  </a:lnTo>
                  <a:lnTo>
                    <a:pt x="295973" y="3187"/>
                  </a:lnTo>
                  <a:lnTo>
                    <a:pt x="280098" y="8915"/>
                  </a:lnTo>
                  <a:lnTo>
                    <a:pt x="275971" y="17665"/>
                  </a:lnTo>
                  <a:lnTo>
                    <a:pt x="327926" y="161074"/>
                  </a:lnTo>
                  <a:lnTo>
                    <a:pt x="331330" y="165150"/>
                  </a:lnTo>
                  <a:lnTo>
                    <a:pt x="336575" y="168021"/>
                  </a:lnTo>
                  <a:lnTo>
                    <a:pt x="340461" y="168719"/>
                  </a:lnTo>
                  <a:lnTo>
                    <a:pt x="345440" y="168097"/>
                  </a:lnTo>
                  <a:lnTo>
                    <a:pt x="350545" y="165493"/>
                  </a:lnTo>
                  <a:lnTo>
                    <a:pt x="354152" y="161455"/>
                  </a:lnTo>
                  <a:lnTo>
                    <a:pt x="355117" y="159639"/>
                  </a:lnTo>
                  <a:lnTo>
                    <a:pt x="397687" y="61810"/>
                  </a:lnTo>
                  <a:lnTo>
                    <a:pt x="433578" y="160832"/>
                  </a:lnTo>
                  <a:lnTo>
                    <a:pt x="437032" y="165061"/>
                  </a:lnTo>
                  <a:lnTo>
                    <a:pt x="442493" y="168033"/>
                  </a:lnTo>
                  <a:lnTo>
                    <a:pt x="446112" y="168719"/>
                  </a:lnTo>
                  <a:lnTo>
                    <a:pt x="451294" y="168084"/>
                  </a:lnTo>
                  <a:lnTo>
                    <a:pt x="456311" y="165531"/>
                  </a:lnTo>
                  <a:lnTo>
                    <a:pt x="459841" y="161683"/>
                  </a:lnTo>
                  <a:lnTo>
                    <a:pt x="461238" y="158915"/>
                  </a:lnTo>
                  <a:lnTo>
                    <a:pt x="514477" y="17932"/>
                  </a:lnTo>
                  <a:close/>
                </a:path>
                <a:path w="658495" h="168909">
                  <a:moveTo>
                    <a:pt x="658012" y="151460"/>
                  </a:moveTo>
                  <a:lnTo>
                    <a:pt x="650506" y="136677"/>
                  </a:lnTo>
                  <a:lnTo>
                    <a:pt x="634974" y="106108"/>
                  </a:lnTo>
                  <a:lnTo>
                    <a:pt x="607314" y="51625"/>
                  </a:lnTo>
                  <a:lnTo>
                    <a:pt x="600684" y="38582"/>
                  </a:lnTo>
                  <a:lnTo>
                    <a:pt x="600684" y="106108"/>
                  </a:lnTo>
                  <a:lnTo>
                    <a:pt x="545338" y="106108"/>
                  </a:lnTo>
                  <a:lnTo>
                    <a:pt x="573011" y="51625"/>
                  </a:lnTo>
                  <a:lnTo>
                    <a:pt x="600684" y="106108"/>
                  </a:lnTo>
                  <a:lnTo>
                    <a:pt x="600684" y="38582"/>
                  </a:lnTo>
                  <a:lnTo>
                    <a:pt x="581291" y="5016"/>
                  </a:lnTo>
                  <a:lnTo>
                    <a:pt x="573252" y="2590"/>
                  </a:lnTo>
                  <a:lnTo>
                    <a:pt x="571055" y="2705"/>
                  </a:lnTo>
                  <a:lnTo>
                    <a:pt x="487997" y="151460"/>
                  </a:lnTo>
                  <a:lnTo>
                    <a:pt x="491020" y="160667"/>
                  </a:lnTo>
                  <a:lnTo>
                    <a:pt x="500748" y="165620"/>
                  </a:lnTo>
                  <a:lnTo>
                    <a:pt x="503123" y="166154"/>
                  </a:lnTo>
                  <a:lnTo>
                    <a:pt x="511009" y="166154"/>
                  </a:lnTo>
                  <a:lnTo>
                    <a:pt x="516382" y="163080"/>
                  </a:lnTo>
                  <a:lnTo>
                    <a:pt x="519099" y="157784"/>
                  </a:lnTo>
                  <a:lnTo>
                    <a:pt x="529805" y="136677"/>
                  </a:lnTo>
                  <a:lnTo>
                    <a:pt x="616216" y="136677"/>
                  </a:lnTo>
                  <a:lnTo>
                    <a:pt x="629627" y="163080"/>
                  </a:lnTo>
                  <a:lnTo>
                    <a:pt x="635012" y="166154"/>
                  </a:lnTo>
                  <a:lnTo>
                    <a:pt x="642912" y="166154"/>
                  </a:lnTo>
                  <a:lnTo>
                    <a:pt x="645274" y="165620"/>
                  </a:lnTo>
                  <a:lnTo>
                    <a:pt x="655015" y="160667"/>
                  </a:lnTo>
                  <a:lnTo>
                    <a:pt x="658012" y="151460"/>
                  </a:lnTo>
                  <a:close/>
                </a:path>
              </a:pathLst>
            </a:custGeom>
            <a:solidFill>
              <a:srgbClr val="1216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2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856561" y="9858380"/>
              <a:ext cx="1659777" cy="590381"/>
            </a:xfrm>
            <a:prstGeom prst="rect">
              <a:avLst/>
            </a:prstGeom>
          </p:spPr>
        </p:pic>
        <p:pic>
          <p:nvPicPr>
            <p:cNvPr id="15" name="object 2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262712" y="9824815"/>
              <a:ext cx="1821361" cy="657511"/>
            </a:xfrm>
            <a:prstGeom prst="rect">
              <a:avLst/>
            </a:prstGeom>
          </p:spPr>
        </p:pic>
        <p:pic>
          <p:nvPicPr>
            <p:cNvPr id="16" name="object 2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162819" y="9825615"/>
              <a:ext cx="1406134" cy="6559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989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9384</TotalTime>
  <Words>1212</Words>
  <Application>Microsoft Office PowerPoint</Application>
  <PresentationFormat>Custom</PresentationFormat>
  <Paragraphs>179</Paragraphs>
  <Slides>11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Positive Peace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C+R Powerpoint + logos</dc:title>
  <dc:creator>Josie Anslow</dc:creator>
  <cp:lastModifiedBy>Jodie Turner</cp:lastModifiedBy>
  <cp:revision>84</cp:revision>
  <dcterms:created xsi:type="dcterms:W3CDTF">2022-02-14T14:39:22Z</dcterms:created>
  <dcterms:modified xsi:type="dcterms:W3CDTF">2023-02-08T16:05:20Z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2022-02-10T00:00:00Z</vt:filetime>
  </property>
  <property fmtid="{D5CDD505-2E9C-101B-9397-08002B2CF9AE}" pid="3" name="Creator">
    <vt:lpwstr>Adobe Illustrator 26.0 (Macintosh)</vt:lpwstr>
  </property>
  <property fmtid="{D5CDD505-2E9C-101B-9397-08002B2CF9AE}" pid="4" name="LastSaved">
    <vt:filetime>2022-02-14T00:00:00Z</vt:filetime>
  </property>
</Properties>
</file>