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68" r:id="rId15"/>
    <p:sldId id="269" r:id="rId16"/>
    <p:sldId id="275" r:id="rId17"/>
    <p:sldId id="271" r:id="rId18"/>
    <p:sldId id="276" r:id="rId19"/>
    <p:sldId id="272" r:id="rId20"/>
    <p:sldId id="273" r:id="rId21"/>
    <p:sldId id="265" r:id="rId22"/>
    <p:sldId id="274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 " userId="d708e294-522b-49ba-966d-212e45ecc32a" providerId="ADAL" clId="{4B981A75-2D73-4B75-B8CB-74238E45EE41}"/>
    <pc:docChg chg="custSel addSld delSld modSld">
      <pc:chgData name=" " userId="d708e294-522b-49ba-966d-212e45ecc32a" providerId="ADAL" clId="{4B981A75-2D73-4B75-B8CB-74238E45EE41}" dt="2023-02-03T17:31:59.501" v="36" actId="14100"/>
      <pc:docMkLst>
        <pc:docMk/>
      </pc:docMkLst>
      <pc:sldChg chg="del">
        <pc:chgData name=" " userId="d708e294-522b-49ba-966d-212e45ecc32a" providerId="ADAL" clId="{4B981A75-2D73-4B75-B8CB-74238E45EE41}" dt="2023-02-03T16:04:53.069" v="0" actId="2696"/>
        <pc:sldMkLst>
          <pc:docMk/>
          <pc:sldMk cId="2398190332" sldId="258"/>
        </pc:sldMkLst>
      </pc:sldChg>
      <pc:sldChg chg="addSp modSp">
        <pc:chgData name=" " userId="d708e294-522b-49ba-966d-212e45ecc32a" providerId="ADAL" clId="{4B981A75-2D73-4B75-B8CB-74238E45EE41}" dt="2023-02-03T17:31:59.501" v="36" actId="14100"/>
        <pc:sldMkLst>
          <pc:docMk/>
          <pc:sldMk cId="3828815847" sldId="265"/>
        </pc:sldMkLst>
        <pc:spChg chg="mod">
          <ac:chgData name=" " userId="d708e294-522b-49ba-966d-212e45ecc32a" providerId="ADAL" clId="{4B981A75-2D73-4B75-B8CB-74238E45EE41}" dt="2023-02-03T17:30:47.586" v="25" actId="1076"/>
          <ac:spMkLst>
            <pc:docMk/>
            <pc:sldMk cId="3828815847" sldId="265"/>
            <ac:spMk id="2" creationId="{C691CEBE-A285-4D28-8B44-C854FC114B82}"/>
          </ac:spMkLst>
        </pc:spChg>
        <pc:picChg chg="mod">
          <ac:chgData name=" " userId="d708e294-522b-49ba-966d-212e45ecc32a" providerId="ADAL" clId="{4B981A75-2D73-4B75-B8CB-74238E45EE41}" dt="2023-02-03T17:30:50.309" v="26" actId="1076"/>
          <ac:picMkLst>
            <pc:docMk/>
            <pc:sldMk cId="3828815847" sldId="265"/>
            <ac:picMk id="3" creationId="{6563FF85-DAEC-4F76-8620-C157FD824DA9}"/>
          </ac:picMkLst>
        </pc:picChg>
        <pc:picChg chg="add mod">
          <ac:chgData name=" " userId="d708e294-522b-49ba-966d-212e45ecc32a" providerId="ADAL" clId="{4B981A75-2D73-4B75-B8CB-74238E45EE41}" dt="2023-02-03T17:30:53.785" v="28" actId="1076"/>
          <ac:picMkLst>
            <pc:docMk/>
            <pc:sldMk cId="3828815847" sldId="265"/>
            <ac:picMk id="4" creationId="{CE54B60F-22DC-4AF3-8A31-3B942FB4E922}"/>
          </ac:picMkLst>
        </pc:picChg>
        <pc:picChg chg="mod">
          <ac:chgData name=" " userId="d708e294-522b-49ba-966d-212e45ecc32a" providerId="ADAL" clId="{4B981A75-2D73-4B75-B8CB-74238E45EE41}" dt="2023-02-03T17:30:51.939" v="27" actId="1076"/>
          <ac:picMkLst>
            <pc:docMk/>
            <pc:sldMk cId="3828815847" sldId="265"/>
            <ac:picMk id="5" creationId="{1DD945B9-C64C-4154-831B-0CCC47E82F1F}"/>
          </ac:picMkLst>
        </pc:picChg>
        <pc:picChg chg="add mod">
          <ac:chgData name=" " userId="d708e294-522b-49ba-966d-212e45ecc32a" providerId="ADAL" clId="{4B981A75-2D73-4B75-B8CB-74238E45EE41}" dt="2023-02-03T17:31:23.446" v="31" actId="1076"/>
          <ac:picMkLst>
            <pc:docMk/>
            <pc:sldMk cId="3828815847" sldId="265"/>
            <ac:picMk id="6" creationId="{98DD1103-06B2-4836-B81B-AC7B16C5F894}"/>
          </ac:picMkLst>
        </pc:picChg>
        <pc:picChg chg="add mod">
          <ac:chgData name=" " userId="d708e294-522b-49ba-966d-212e45ecc32a" providerId="ADAL" clId="{4B981A75-2D73-4B75-B8CB-74238E45EE41}" dt="2023-02-03T17:31:59.501" v="36" actId="14100"/>
          <ac:picMkLst>
            <pc:docMk/>
            <pc:sldMk cId="3828815847" sldId="265"/>
            <ac:picMk id="7" creationId="{C947C1AE-537E-4E7F-9303-EABCF062803C}"/>
          </ac:picMkLst>
        </pc:picChg>
      </pc:sldChg>
      <pc:sldChg chg="addSp modSp">
        <pc:chgData name=" " userId="d708e294-522b-49ba-966d-212e45ecc32a" providerId="ADAL" clId="{4B981A75-2D73-4B75-B8CB-74238E45EE41}" dt="2023-02-03T17:19:44.138" v="20" actId="14100"/>
        <pc:sldMkLst>
          <pc:docMk/>
          <pc:sldMk cId="2309338981" sldId="266"/>
        </pc:sldMkLst>
        <pc:spChg chg="add mod">
          <ac:chgData name=" " userId="d708e294-522b-49ba-966d-212e45ecc32a" providerId="ADAL" clId="{4B981A75-2D73-4B75-B8CB-74238E45EE41}" dt="2023-02-03T17:19:31.722" v="17" actId="2085"/>
          <ac:spMkLst>
            <pc:docMk/>
            <pc:sldMk cId="2309338981" sldId="266"/>
            <ac:spMk id="6" creationId="{32E564C6-768E-4039-8933-40F217F3961E}"/>
          </ac:spMkLst>
        </pc:spChg>
        <pc:spChg chg="add mod">
          <ac:chgData name=" " userId="d708e294-522b-49ba-966d-212e45ecc32a" providerId="ADAL" clId="{4B981A75-2D73-4B75-B8CB-74238E45EE41}" dt="2023-02-03T17:19:44.138" v="20" actId="14100"/>
          <ac:spMkLst>
            <pc:docMk/>
            <pc:sldMk cId="2309338981" sldId="266"/>
            <ac:spMk id="7" creationId="{7A9215FB-94BA-472A-ABC8-EAB3689D9901}"/>
          </ac:spMkLst>
        </pc:spChg>
      </pc:sldChg>
      <pc:sldChg chg="delSp modSp del">
        <pc:chgData name=" " userId="d708e294-522b-49ba-966d-212e45ecc32a" providerId="ADAL" clId="{4B981A75-2D73-4B75-B8CB-74238E45EE41}" dt="2023-02-03T16:16:51.261" v="3" actId="2696"/>
        <pc:sldMkLst>
          <pc:docMk/>
          <pc:sldMk cId="2248669495" sldId="270"/>
        </pc:sldMkLst>
        <pc:picChg chg="del mod">
          <ac:chgData name=" " userId="d708e294-522b-49ba-966d-212e45ecc32a" providerId="ADAL" clId="{4B981A75-2D73-4B75-B8CB-74238E45EE41}" dt="2023-02-03T16:16:47.450" v="2" actId="478"/>
          <ac:picMkLst>
            <pc:docMk/>
            <pc:sldMk cId="2248669495" sldId="270"/>
            <ac:picMk id="2" creationId="{04B9B28B-F343-43E0-83B5-6E19D78348D1}"/>
          </ac:picMkLst>
        </pc:picChg>
      </pc:sldChg>
      <pc:sldChg chg="addSp modSp add">
        <pc:chgData name=" " userId="d708e294-522b-49ba-966d-212e45ecc32a" providerId="ADAL" clId="{4B981A75-2D73-4B75-B8CB-74238E45EE41}" dt="2023-02-03T16:17:39.706" v="9" actId="1076"/>
        <pc:sldMkLst>
          <pc:docMk/>
          <pc:sldMk cId="2804767197" sldId="275"/>
        </pc:sldMkLst>
        <pc:picChg chg="add mod">
          <ac:chgData name=" " userId="d708e294-522b-49ba-966d-212e45ecc32a" providerId="ADAL" clId="{4B981A75-2D73-4B75-B8CB-74238E45EE41}" dt="2023-02-03T16:17:39.706" v="9" actId="1076"/>
          <ac:picMkLst>
            <pc:docMk/>
            <pc:sldMk cId="2804767197" sldId="275"/>
            <ac:picMk id="2" creationId="{1F7F57E6-94D9-4F9E-81B0-2C0380A916B1}"/>
          </ac:picMkLst>
        </pc:picChg>
      </pc:sldChg>
      <pc:sldChg chg="addSp modSp add">
        <pc:chgData name=" " userId="d708e294-522b-49ba-966d-212e45ecc32a" providerId="ADAL" clId="{4B981A75-2D73-4B75-B8CB-74238E45EE41}" dt="2023-02-03T16:19:14.791" v="14" actId="14100"/>
        <pc:sldMkLst>
          <pc:docMk/>
          <pc:sldMk cId="2504965707" sldId="276"/>
        </pc:sldMkLst>
        <pc:picChg chg="add mod">
          <ac:chgData name=" " userId="d708e294-522b-49ba-966d-212e45ecc32a" providerId="ADAL" clId="{4B981A75-2D73-4B75-B8CB-74238E45EE41}" dt="2023-02-03T16:19:14.791" v="14" actId="14100"/>
          <ac:picMkLst>
            <pc:docMk/>
            <pc:sldMk cId="2504965707" sldId="276"/>
            <ac:picMk id="2" creationId="{72566EC9-E1E0-4743-B09F-F41F6DD62BB3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D2516-14E8-41E6-B4A0-C7DEFE93AD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0262" y="1122363"/>
            <a:ext cx="9753600" cy="2387600"/>
          </a:xfrm>
        </p:spPr>
        <p:txBody>
          <a:bodyPr/>
          <a:lstStyle/>
          <a:p>
            <a:r>
              <a:rPr lang="en-GB" dirty="0"/>
              <a:t>Online safety breakfast briefing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A56751-B21A-410D-8C6C-10BF656EE7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Mrs </a:t>
            </a:r>
            <a:r>
              <a:rPr lang="en-GB" dirty="0" err="1"/>
              <a:t>capstick</a:t>
            </a:r>
            <a:r>
              <a:rPr lang="en-GB" dirty="0"/>
              <a:t> – Computing and Online safety lead</a:t>
            </a:r>
          </a:p>
          <a:p>
            <a:r>
              <a:rPr lang="en-GB" dirty="0"/>
              <a:t>Dan Stoddard – </a:t>
            </a:r>
            <a:r>
              <a:rPr lang="en-GB" dirty="0" err="1"/>
              <a:t>pcso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2023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87FD97-2C61-41C6-B956-C7F221AC6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1707F1-34D3-491F-9EE0-6ECF18DB23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328" y="49695"/>
            <a:ext cx="11695853" cy="6311347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E1EE17AF-A731-4844-9D0C-BF2959AD9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221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8D5805-4C97-427D-AB9A-05AC1B629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371" y="188015"/>
            <a:ext cx="11694330" cy="643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396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84211B-F884-4AF5-8E14-78858F8F97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647" y="326852"/>
            <a:ext cx="11488234" cy="620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1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CC6F6D-21EC-40CA-A240-BADDCAC8F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414" y="126931"/>
            <a:ext cx="11619875" cy="6247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772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EB472B-48E8-4355-A452-94B8CFBBE9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076" y="312254"/>
            <a:ext cx="11665847" cy="623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84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266FC5-37CB-4EFD-9882-CF9D36D4A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764" y="0"/>
            <a:ext cx="11651886" cy="638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4715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46B77B-A997-49E4-BEED-5926B41572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479" y="95248"/>
            <a:ext cx="11900699" cy="646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770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1AD346-A270-481D-8D1A-F72F661BFC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7" y="193191"/>
            <a:ext cx="9648825" cy="10382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CE5320-8987-4501-B319-17D7E6CE8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587" y="1469749"/>
            <a:ext cx="4401830" cy="399014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61EB8B7-0784-4F7E-AE3A-D021AA117E50}"/>
              </a:ext>
            </a:extLst>
          </p:cNvPr>
          <p:cNvSpPr/>
          <p:nvPr/>
        </p:nvSpPr>
        <p:spPr>
          <a:xfrm>
            <a:off x="1749287" y="2769704"/>
            <a:ext cx="3644348" cy="111318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If they see anything inappropriate that they can come and talk to you.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322BA66-A2CC-40D3-80EB-EE756DC12D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8254" y="1674329"/>
            <a:ext cx="5029200" cy="21907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2E564C6-768E-4039-8933-40F217F3961E}"/>
              </a:ext>
            </a:extLst>
          </p:cNvPr>
          <p:cNvSpPr/>
          <p:nvPr/>
        </p:nvSpPr>
        <p:spPr>
          <a:xfrm>
            <a:off x="1749287" y="4558748"/>
            <a:ext cx="1616765" cy="5035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A9215FB-94BA-472A-ABC8-EAB3689D9901}"/>
              </a:ext>
            </a:extLst>
          </p:cNvPr>
          <p:cNvSpPr/>
          <p:nvPr/>
        </p:nvSpPr>
        <p:spPr>
          <a:xfrm>
            <a:off x="3035369" y="4207566"/>
            <a:ext cx="2106474" cy="5035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338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6AFA20-06AD-4DDC-9F2B-8A72F4F221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6337" y="766762"/>
            <a:ext cx="9839325" cy="532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5638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6EE824D-5ED9-4DB8-A62A-CC504A1D5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148" y="428625"/>
            <a:ext cx="10451703" cy="5760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0255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B8CEE7-753B-4377-89F4-BFEFBB3B5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921" y="298173"/>
            <a:ext cx="11282157" cy="6261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530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7F57E6-94D9-4F9E-81B0-2C0380A91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293" y="258417"/>
            <a:ext cx="11301414" cy="6341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7671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7A1123-D3D5-4944-AF79-DAADD6218F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68" y="381413"/>
            <a:ext cx="10979957" cy="609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8814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566EC9-E1E0-4743-B09F-F41F6DD62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935" y="147222"/>
            <a:ext cx="11516761" cy="653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965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B5B6D8-8B8D-444C-9180-CAD21FA8A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414" y="246200"/>
            <a:ext cx="11246275" cy="614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707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D1F5BB-194B-4453-925E-EB2AE20E18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501" y="276017"/>
            <a:ext cx="10977937" cy="6071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508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91CEBE-A285-4D28-8B44-C854FC114B82}"/>
              </a:ext>
            </a:extLst>
          </p:cNvPr>
          <p:cNvSpPr txBox="1"/>
          <p:nvPr/>
        </p:nvSpPr>
        <p:spPr>
          <a:xfrm>
            <a:off x="1311965" y="300530"/>
            <a:ext cx="731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https://nationalonlinesafety.com/hub/view/course/online-safety-klass-for-parents-and-carers-ages-7-11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63FF85-DAEC-4F76-8620-C157FD824D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1496" y="1208990"/>
            <a:ext cx="2152650" cy="12763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D945B9-C64C-4154-831B-0CCC47E82F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1965" y="2747469"/>
            <a:ext cx="1952613" cy="25377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54B60F-22DC-4AF3-8A31-3B942FB4E9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0644" y="1208990"/>
            <a:ext cx="3148959" cy="4436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DD1103-06B2-4836-B81B-AC7B16C5F8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6101" y="2485340"/>
            <a:ext cx="2956921" cy="41272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47C1AE-537E-4E7F-9303-EABCF06280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16071" y="545624"/>
            <a:ext cx="2956920" cy="418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8158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5ED86-BE8C-42C6-8FB0-13403FC2A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you have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8388939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00471C375E41945B1CD1F489197CEAE" ma:contentTypeVersion="15" ma:contentTypeDescription="Create a new document." ma:contentTypeScope="" ma:versionID="2572fee2414bbc0d8dd12a7ceb72fda5">
  <xsd:schema xmlns:xsd="http://www.w3.org/2001/XMLSchema" xmlns:xs="http://www.w3.org/2001/XMLSchema" xmlns:p="http://schemas.microsoft.com/office/2006/metadata/properties" xmlns:ns3="411667b9-fe0d-4c16-b6ff-1da93bbcba59" xmlns:ns4="e46f9fae-7101-4861-ab2b-9e7e4e8703b3" targetNamespace="http://schemas.microsoft.com/office/2006/metadata/properties" ma:root="true" ma:fieldsID="4fd594f94b3b3565d7663d487290710c" ns3:_="" ns4:_="">
    <xsd:import namespace="411667b9-fe0d-4c16-b6ff-1da93bbcba59"/>
    <xsd:import namespace="e46f9fae-7101-4861-ab2b-9e7e4e8703b3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1667b9-fe0d-4c16-b6ff-1da93bbcba5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f9fae-7101-4861-ab2b-9e7e4e8703b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46f9fae-7101-4861-ab2b-9e7e4e8703b3" xsi:nil="true"/>
  </documentManagement>
</p:properties>
</file>

<file path=customXml/itemProps1.xml><?xml version="1.0" encoding="utf-8"?>
<ds:datastoreItem xmlns:ds="http://schemas.openxmlformats.org/officeDocument/2006/customXml" ds:itemID="{3FB7A92E-C3DD-4EC1-9BEB-7337F46EC6A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76E4E2-09FB-43D2-94C1-B01690151A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1667b9-fe0d-4c16-b6ff-1da93bbcba59"/>
    <ds:schemaRef ds:uri="e46f9fae-7101-4861-ab2b-9e7e4e8703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761DE0-535E-4FF2-8EDA-658B14CC3F9C}">
  <ds:schemaRefs>
    <ds:schemaRef ds:uri="411667b9-fe0d-4c16-b6ff-1da93bbcba59"/>
    <ds:schemaRef ds:uri="http://schemas.microsoft.com/office/2006/documentManagement/types"/>
    <ds:schemaRef ds:uri="http://purl.org/dc/terms/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e46f9fae-7101-4861-ab2b-9e7e4e8703b3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119</TotalTime>
  <Words>49</Words>
  <Application>Microsoft Office PowerPoint</Application>
  <PresentationFormat>Widescreen</PresentationFormat>
  <Paragraphs>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Trebuchet MS</vt:lpstr>
      <vt:lpstr>Tw Cen MT</vt:lpstr>
      <vt:lpstr>Circuit</vt:lpstr>
      <vt:lpstr>Online safety breakfast briefing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 you have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safety breakfast briefing</dc:title>
  <dc:creator>Hayleigh Jones</dc:creator>
  <cp:lastModifiedBy>Hayleigh Jones</cp:lastModifiedBy>
  <cp:revision>6</cp:revision>
  <dcterms:created xsi:type="dcterms:W3CDTF">2023-01-24T14:30:12Z</dcterms:created>
  <dcterms:modified xsi:type="dcterms:W3CDTF">2023-02-03T17:32:11Z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0x010100000471C375E41945B1CD1F489197CEAE</vt:lpwstr>
  </property>
</Properties>
</file>